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269" r:id="rId3"/>
    <p:sldId id="270" r:id="rId4"/>
    <p:sldId id="280" r:id="rId5"/>
    <p:sldId id="278" r:id="rId6"/>
    <p:sldId id="279" r:id="rId7"/>
    <p:sldId id="281" r:id="rId8"/>
    <p:sldId id="258" r:id="rId9"/>
    <p:sldId id="272" r:id="rId10"/>
    <p:sldId id="282" r:id="rId11"/>
    <p:sldId id="296" r:id="rId12"/>
    <p:sldId id="283" r:id="rId13"/>
    <p:sldId id="259" r:id="rId14"/>
    <p:sldId id="292" r:id="rId15"/>
    <p:sldId id="289" r:id="rId16"/>
    <p:sldId id="290" r:id="rId17"/>
    <p:sldId id="291" r:id="rId18"/>
    <p:sldId id="261" r:id="rId19"/>
    <p:sldId id="284" r:id="rId20"/>
    <p:sldId id="287" r:id="rId21"/>
    <p:sldId id="262" r:id="rId22"/>
    <p:sldId id="288" r:id="rId23"/>
    <p:sldId id="293" r:id="rId24"/>
    <p:sldId id="285" r:id="rId25"/>
    <p:sldId id="294" r:id="rId26"/>
    <p:sldId id="295" r:id="rId27"/>
    <p:sldId id="263" r:id="rId28"/>
    <p:sldId id="266" r:id="rId29"/>
    <p:sldId id="277" r:id="rId30"/>
  </p:sldIdLst>
  <p:sldSz cx="9144000" cy="6858000" type="screen4x3"/>
  <p:notesSz cx="6797675" cy="9926638"/>
  <p:defaultTextStyle>
    <a:defPPr>
      <a:defRPr lang="en-AU"/>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00" autoAdjust="0"/>
  </p:normalViewPr>
  <p:slideViewPr>
    <p:cSldViewPr snapToGrid="0" snapToObjects="1">
      <p:cViewPr>
        <p:scale>
          <a:sx n="100" d="100"/>
          <a:sy n="100" d="100"/>
        </p:scale>
        <p:origin x="-702" y="-24"/>
      </p:cViewPr>
      <p:guideLst>
        <p:guide orient="horz" pos="2160"/>
        <p:guide pos="2880"/>
      </p:guideLst>
    </p:cSldViewPr>
  </p:slideViewPr>
  <p:notesTextViewPr>
    <p:cViewPr>
      <p:scale>
        <a:sx n="100" d="100"/>
        <a:sy n="100" d="100"/>
      </p:scale>
      <p:origin x="0" y="36"/>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9649A1-C14E-4F11-B355-15375C511BA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AU"/>
        </a:p>
      </dgm:t>
    </dgm:pt>
    <dgm:pt modelId="{A6C20930-5E67-422E-AC06-08EBCB3156E4}">
      <dgm:prSet phldrT="[Text]"/>
      <dgm:spPr/>
      <dgm:t>
        <a:bodyPr/>
        <a:lstStyle/>
        <a:p>
          <a:r>
            <a:rPr lang="en-AU" dirty="0" smtClean="0"/>
            <a:t>Literature Review</a:t>
          </a:r>
          <a:endParaRPr lang="en-AU" dirty="0"/>
        </a:p>
      </dgm:t>
    </dgm:pt>
    <dgm:pt modelId="{7D0DF19F-E143-4CDE-9F79-7666C9C0E242}" type="parTrans" cxnId="{FF8B3C56-58FF-4DA3-A8FA-3B40FC002B02}">
      <dgm:prSet/>
      <dgm:spPr/>
      <dgm:t>
        <a:bodyPr/>
        <a:lstStyle/>
        <a:p>
          <a:endParaRPr lang="en-AU"/>
        </a:p>
      </dgm:t>
    </dgm:pt>
    <dgm:pt modelId="{450AFEC7-6A48-475E-947F-1792F0D3486E}" type="sibTrans" cxnId="{FF8B3C56-58FF-4DA3-A8FA-3B40FC002B02}">
      <dgm:prSet/>
      <dgm:spPr/>
      <dgm:t>
        <a:bodyPr/>
        <a:lstStyle/>
        <a:p>
          <a:endParaRPr lang="en-AU"/>
        </a:p>
      </dgm:t>
    </dgm:pt>
    <dgm:pt modelId="{B19F609B-BF23-436C-B947-C1715B0B1929}">
      <dgm:prSet phldrT="[Text]"/>
      <dgm:spPr/>
      <dgm:t>
        <a:bodyPr/>
        <a:lstStyle/>
        <a:p>
          <a:r>
            <a:rPr lang="en-AU" b="1" dirty="0" smtClean="0"/>
            <a:t>The</a:t>
          </a:r>
          <a:r>
            <a:rPr lang="en-AU" b="1" baseline="0" dirty="0" smtClean="0"/>
            <a:t> topic</a:t>
          </a:r>
          <a:endParaRPr lang="en-AU" b="1" dirty="0"/>
        </a:p>
      </dgm:t>
    </dgm:pt>
    <dgm:pt modelId="{27B3F958-3AD0-4D0B-91EE-4796264F62C6}" type="parTrans" cxnId="{75CE70E5-C911-4B62-BFB8-FC6281FB6EC9}">
      <dgm:prSet/>
      <dgm:spPr/>
      <dgm:t>
        <a:bodyPr/>
        <a:lstStyle/>
        <a:p>
          <a:endParaRPr lang="en-AU"/>
        </a:p>
      </dgm:t>
    </dgm:pt>
    <dgm:pt modelId="{6FA5C723-4691-4755-BFC7-A76FA4943C11}" type="sibTrans" cxnId="{75CE70E5-C911-4B62-BFB8-FC6281FB6EC9}">
      <dgm:prSet/>
      <dgm:spPr/>
      <dgm:t>
        <a:bodyPr/>
        <a:lstStyle/>
        <a:p>
          <a:endParaRPr lang="en-AU"/>
        </a:p>
      </dgm:t>
    </dgm:pt>
    <dgm:pt modelId="{6DE9658C-8B60-4EE9-8C0B-4869741C1408}">
      <dgm:prSet phldrT="[Text]"/>
      <dgm:spPr/>
      <dgm:t>
        <a:bodyPr/>
        <a:lstStyle/>
        <a:p>
          <a:r>
            <a:rPr lang="en-AU" b="1" dirty="0" smtClean="0">
              <a:solidFill>
                <a:schemeClr val="bg1"/>
              </a:solidFill>
            </a:rPr>
            <a:t>Concept map to identify gaps and terms</a:t>
          </a:r>
          <a:endParaRPr lang="en-AU" b="1" dirty="0">
            <a:solidFill>
              <a:schemeClr val="bg1"/>
            </a:solidFill>
          </a:endParaRPr>
        </a:p>
      </dgm:t>
    </dgm:pt>
    <dgm:pt modelId="{5C281498-7024-4A30-A163-9A21156685C1}" type="parTrans" cxnId="{5C3B4928-1DF6-465E-A191-7B12945073C5}">
      <dgm:prSet/>
      <dgm:spPr/>
      <dgm:t>
        <a:bodyPr/>
        <a:lstStyle/>
        <a:p>
          <a:endParaRPr lang="en-AU"/>
        </a:p>
      </dgm:t>
    </dgm:pt>
    <dgm:pt modelId="{DFB4BA22-8BF2-4293-B5FF-700368BC92A7}" type="sibTrans" cxnId="{5C3B4928-1DF6-465E-A191-7B12945073C5}">
      <dgm:prSet/>
      <dgm:spPr/>
      <dgm:t>
        <a:bodyPr/>
        <a:lstStyle/>
        <a:p>
          <a:endParaRPr lang="en-AU"/>
        </a:p>
      </dgm:t>
    </dgm:pt>
    <dgm:pt modelId="{13A70F8A-4335-433B-AF12-ECCB959E24FB}">
      <dgm:prSet phldrT="[Text]"/>
      <dgm:spPr/>
      <dgm:t>
        <a:bodyPr/>
        <a:lstStyle/>
        <a:p>
          <a:r>
            <a:rPr lang="en-AU" b="1" dirty="0" smtClean="0"/>
            <a:t>Search and Evaluation</a:t>
          </a:r>
          <a:endParaRPr lang="en-AU" b="1" dirty="0"/>
        </a:p>
      </dgm:t>
    </dgm:pt>
    <dgm:pt modelId="{9CD4244B-D654-4351-9C11-35084A5EEABE}" type="parTrans" cxnId="{BF078E7D-7E4C-4BFE-8860-818C93FB0A10}">
      <dgm:prSet/>
      <dgm:spPr/>
      <dgm:t>
        <a:bodyPr/>
        <a:lstStyle/>
        <a:p>
          <a:endParaRPr lang="en-AU"/>
        </a:p>
      </dgm:t>
    </dgm:pt>
    <dgm:pt modelId="{3C752867-CC08-4A40-8C01-55D340ED3399}" type="sibTrans" cxnId="{BF078E7D-7E4C-4BFE-8860-818C93FB0A10}">
      <dgm:prSet/>
      <dgm:spPr/>
      <dgm:t>
        <a:bodyPr/>
        <a:lstStyle/>
        <a:p>
          <a:endParaRPr lang="en-AU"/>
        </a:p>
      </dgm:t>
    </dgm:pt>
    <dgm:pt modelId="{49B4CECA-6D6A-4629-9F9A-1A9565E9898A}">
      <dgm:prSet phldrT="[Text]"/>
      <dgm:spPr/>
      <dgm:t>
        <a:bodyPr/>
        <a:lstStyle/>
        <a:p>
          <a:r>
            <a:rPr lang="en-AU" b="1" dirty="0" smtClean="0"/>
            <a:t>Manage results and alerts</a:t>
          </a:r>
          <a:endParaRPr lang="en-AU" b="1" dirty="0"/>
        </a:p>
      </dgm:t>
    </dgm:pt>
    <dgm:pt modelId="{DA7E5432-0E93-48C0-9C25-9853FE8EE136}" type="parTrans" cxnId="{48468C45-2572-47D0-B627-B8BD9EC9B97A}">
      <dgm:prSet/>
      <dgm:spPr/>
      <dgm:t>
        <a:bodyPr/>
        <a:lstStyle/>
        <a:p>
          <a:endParaRPr lang="en-AU"/>
        </a:p>
      </dgm:t>
    </dgm:pt>
    <dgm:pt modelId="{A13B50F9-7821-4D4A-A960-A5A3B187B264}" type="sibTrans" cxnId="{48468C45-2572-47D0-B627-B8BD9EC9B97A}">
      <dgm:prSet/>
      <dgm:spPr/>
      <dgm:t>
        <a:bodyPr/>
        <a:lstStyle/>
        <a:p>
          <a:endParaRPr lang="en-AU"/>
        </a:p>
      </dgm:t>
    </dgm:pt>
    <dgm:pt modelId="{C7324C6E-315F-4CC4-AA93-E13DA6771AAD}" type="pres">
      <dgm:prSet presAssocID="{379649A1-C14E-4F11-B355-15375C511BAE}" presName="diagram" presStyleCnt="0">
        <dgm:presLayoutVars>
          <dgm:chMax val="1"/>
          <dgm:dir/>
          <dgm:animLvl val="ctr"/>
          <dgm:resizeHandles val="exact"/>
        </dgm:presLayoutVars>
      </dgm:prSet>
      <dgm:spPr/>
      <dgm:t>
        <a:bodyPr/>
        <a:lstStyle/>
        <a:p>
          <a:endParaRPr lang="en-AU"/>
        </a:p>
      </dgm:t>
    </dgm:pt>
    <dgm:pt modelId="{B162A0D3-D816-42FB-8F1A-0F8A95E713AE}" type="pres">
      <dgm:prSet presAssocID="{379649A1-C14E-4F11-B355-15375C511BAE}" presName="matrix" presStyleCnt="0"/>
      <dgm:spPr/>
    </dgm:pt>
    <dgm:pt modelId="{B10C74C3-3FBB-495B-A5B2-CCEE6DD02949}" type="pres">
      <dgm:prSet presAssocID="{379649A1-C14E-4F11-B355-15375C511BAE}" presName="tile1" presStyleLbl="node1" presStyleIdx="0" presStyleCnt="4"/>
      <dgm:spPr/>
      <dgm:t>
        <a:bodyPr/>
        <a:lstStyle/>
        <a:p>
          <a:endParaRPr lang="en-AU"/>
        </a:p>
      </dgm:t>
    </dgm:pt>
    <dgm:pt modelId="{32019A35-C701-408F-BF58-3A08C1EA948D}" type="pres">
      <dgm:prSet presAssocID="{379649A1-C14E-4F11-B355-15375C511BAE}" presName="tile1text" presStyleLbl="node1" presStyleIdx="0" presStyleCnt="4">
        <dgm:presLayoutVars>
          <dgm:chMax val="0"/>
          <dgm:chPref val="0"/>
          <dgm:bulletEnabled val="1"/>
        </dgm:presLayoutVars>
      </dgm:prSet>
      <dgm:spPr/>
      <dgm:t>
        <a:bodyPr/>
        <a:lstStyle/>
        <a:p>
          <a:endParaRPr lang="en-AU"/>
        </a:p>
      </dgm:t>
    </dgm:pt>
    <dgm:pt modelId="{C0FBF6DA-D4CD-48AC-837D-19DCFAD88BAB}" type="pres">
      <dgm:prSet presAssocID="{379649A1-C14E-4F11-B355-15375C511BAE}" presName="tile2" presStyleLbl="node1" presStyleIdx="1" presStyleCnt="4"/>
      <dgm:spPr/>
      <dgm:t>
        <a:bodyPr/>
        <a:lstStyle/>
        <a:p>
          <a:endParaRPr lang="en-AU"/>
        </a:p>
      </dgm:t>
    </dgm:pt>
    <dgm:pt modelId="{A4A36F93-3732-42B7-B9E7-96B276027F3B}" type="pres">
      <dgm:prSet presAssocID="{379649A1-C14E-4F11-B355-15375C511BAE}" presName="tile2text" presStyleLbl="node1" presStyleIdx="1" presStyleCnt="4">
        <dgm:presLayoutVars>
          <dgm:chMax val="0"/>
          <dgm:chPref val="0"/>
          <dgm:bulletEnabled val="1"/>
        </dgm:presLayoutVars>
      </dgm:prSet>
      <dgm:spPr/>
      <dgm:t>
        <a:bodyPr/>
        <a:lstStyle/>
        <a:p>
          <a:endParaRPr lang="en-AU"/>
        </a:p>
      </dgm:t>
    </dgm:pt>
    <dgm:pt modelId="{10C5801C-1F6A-432C-9257-B3B75430A6BC}" type="pres">
      <dgm:prSet presAssocID="{379649A1-C14E-4F11-B355-15375C511BAE}" presName="tile3" presStyleLbl="node1" presStyleIdx="2" presStyleCnt="4"/>
      <dgm:spPr/>
      <dgm:t>
        <a:bodyPr/>
        <a:lstStyle/>
        <a:p>
          <a:endParaRPr lang="en-AU"/>
        </a:p>
      </dgm:t>
    </dgm:pt>
    <dgm:pt modelId="{5479FE6A-B836-48DC-8DAD-FB3D5E6FECB9}" type="pres">
      <dgm:prSet presAssocID="{379649A1-C14E-4F11-B355-15375C511BAE}" presName="tile3text" presStyleLbl="node1" presStyleIdx="2" presStyleCnt="4">
        <dgm:presLayoutVars>
          <dgm:chMax val="0"/>
          <dgm:chPref val="0"/>
          <dgm:bulletEnabled val="1"/>
        </dgm:presLayoutVars>
      </dgm:prSet>
      <dgm:spPr/>
      <dgm:t>
        <a:bodyPr/>
        <a:lstStyle/>
        <a:p>
          <a:endParaRPr lang="en-AU"/>
        </a:p>
      </dgm:t>
    </dgm:pt>
    <dgm:pt modelId="{0F188900-8989-4F61-9AF7-9ED16DA54CE7}" type="pres">
      <dgm:prSet presAssocID="{379649A1-C14E-4F11-B355-15375C511BAE}" presName="tile4" presStyleLbl="node1" presStyleIdx="3" presStyleCnt="4"/>
      <dgm:spPr/>
      <dgm:t>
        <a:bodyPr/>
        <a:lstStyle/>
        <a:p>
          <a:endParaRPr lang="en-AU"/>
        </a:p>
      </dgm:t>
    </dgm:pt>
    <dgm:pt modelId="{798942D2-E84D-4B8A-9D1F-BA30CE67204B}" type="pres">
      <dgm:prSet presAssocID="{379649A1-C14E-4F11-B355-15375C511BAE}" presName="tile4text" presStyleLbl="node1" presStyleIdx="3" presStyleCnt="4">
        <dgm:presLayoutVars>
          <dgm:chMax val="0"/>
          <dgm:chPref val="0"/>
          <dgm:bulletEnabled val="1"/>
        </dgm:presLayoutVars>
      </dgm:prSet>
      <dgm:spPr/>
      <dgm:t>
        <a:bodyPr/>
        <a:lstStyle/>
        <a:p>
          <a:endParaRPr lang="en-AU"/>
        </a:p>
      </dgm:t>
    </dgm:pt>
    <dgm:pt modelId="{626AC41C-6CAF-48D1-B90A-54EEE4C0AE2A}" type="pres">
      <dgm:prSet presAssocID="{379649A1-C14E-4F11-B355-15375C511BAE}" presName="centerTile" presStyleLbl="fgShp" presStyleIdx="0" presStyleCnt="1">
        <dgm:presLayoutVars>
          <dgm:chMax val="0"/>
          <dgm:chPref val="0"/>
        </dgm:presLayoutVars>
      </dgm:prSet>
      <dgm:spPr/>
      <dgm:t>
        <a:bodyPr/>
        <a:lstStyle/>
        <a:p>
          <a:endParaRPr lang="en-AU"/>
        </a:p>
      </dgm:t>
    </dgm:pt>
  </dgm:ptLst>
  <dgm:cxnLst>
    <dgm:cxn modelId="{EB0C4566-6E91-46D7-BFBD-F254D14B94FC}" type="presOf" srcId="{B19F609B-BF23-436C-B947-C1715B0B1929}" destId="{B10C74C3-3FBB-495B-A5B2-CCEE6DD02949}" srcOrd="0" destOrd="0" presId="urn:microsoft.com/office/officeart/2005/8/layout/matrix1"/>
    <dgm:cxn modelId="{48468C45-2572-47D0-B627-B8BD9EC9B97A}" srcId="{A6C20930-5E67-422E-AC06-08EBCB3156E4}" destId="{49B4CECA-6D6A-4629-9F9A-1A9565E9898A}" srcOrd="3" destOrd="0" parTransId="{DA7E5432-0E93-48C0-9C25-9853FE8EE136}" sibTransId="{A13B50F9-7821-4D4A-A960-A5A3B187B264}"/>
    <dgm:cxn modelId="{D503A6A8-2D8E-4E19-9548-5CBC0C6EB03F}" type="presOf" srcId="{379649A1-C14E-4F11-B355-15375C511BAE}" destId="{C7324C6E-315F-4CC4-AA93-E13DA6771AAD}" srcOrd="0" destOrd="0" presId="urn:microsoft.com/office/officeart/2005/8/layout/matrix1"/>
    <dgm:cxn modelId="{A956B581-07DF-43B4-A1E4-1C45360AE68E}" type="presOf" srcId="{13A70F8A-4335-433B-AF12-ECCB959E24FB}" destId="{5479FE6A-B836-48DC-8DAD-FB3D5E6FECB9}" srcOrd="1" destOrd="0" presId="urn:microsoft.com/office/officeart/2005/8/layout/matrix1"/>
    <dgm:cxn modelId="{19D62D92-47F2-44C4-B023-0511EE1067F4}" type="presOf" srcId="{6DE9658C-8B60-4EE9-8C0B-4869741C1408}" destId="{A4A36F93-3732-42B7-B9E7-96B276027F3B}" srcOrd="1" destOrd="0" presId="urn:microsoft.com/office/officeart/2005/8/layout/matrix1"/>
    <dgm:cxn modelId="{FF8B3C56-58FF-4DA3-A8FA-3B40FC002B02}" srcId="{379649A1-C14E-4F11-B355-15375C511BAE}" destId="{A6C20930-5E67-422E-AC06-08EBCB3156E4}" srcOrd="0" destOrd="0" parTransId="{7D0DF19F-E143-4CDE-9F79-7666C9C0E242}" sibTransId="{450AFEC7-6A48-475E-947F-1792F0D3486E}"/>
    <dgm:cxn modelId="{5C3B4928-1DF6-465E-A191-7B12945073C5}" srcId="{A6C20930-5E67-422E-AC06-08EBCB3156E4}" destId="{6DE9658C-8B60-4EE9-8C0B-4869741C1408}" srcOrd="1" destOrd="0" parTransId="{5C281498-7024-4A30-A163-9A21156685C1}" sibTransId="{DFB4BA22-8BF2-4293-B5FF-700368BC92A7}"/>
    <dgm:cxn modelId="{75CE70E5-C911-4B62-BFB8-FC6281FB6EC9}" srcId="{A6C20930-5E67-422E-AC06-08EBCB3156E4}" destId="{B19F609B-BF23-436C-B947-C1715B0B1929}" srcOrd="0" destOrd="0" parTransId="{27B3F958-3AD0-4D0B-91EE-4796264F62C6}" sibTransId="{6FA5C723-4691-4755-BFC7-A76FA4943C11}"/>
    <dgm:cxn modelId="{BD7A3740-1C2A-46FD-94E7-556AA1C28934}" type="presOf" srcId="{49B4CECA-6D6A-4629-9F9A-1A9565E9898A}" destId="{0F188900-8989-4F61-9AF7-9ED16DA54CE7}" srcOrd="0" destOrd="0" presId="urn:microsoft.com/office/officeart/2005/8/layout/matrix1"/>
    <dgm:cxn modelId="{DB5C9405-9F70-43CA-BBBA-EE1DCC9D4D53}" type="presOf" srcId="{13A70F8A-4335-433B-AF12-ECCB959E24FB}" destId="{10C5801C-1F6A-432C-9257-B3B75430A6BC}" srcOrd="0" destOrd="0" presId="urn:microsoft.com/office/officeart/2005/8/layout/matrix1"/>
    <dgm:cxn modelId="{9047093F-328B-4133-B48E-CC67409CE88C}" type="presOf" srcId="{A6C20930-5E67-422E-AC06-08EBCB3156E4}" destId="{626AC41C-6CAF-48D1-B90A-54EEE4C0AE2A}" srcOrd="0" destOrd="0" presId="urn:microsoft.com/office/officeart/2005/8/layout/matrix1"/>
    <dgm:cxn modelId="{84138FE0-460E-48C2-AD48-A8ACE93CF48C}" type="presOf" srcId="{B19F609B-BF23-436C-B947-C1715B0B1929}" destId="{32019A35-C701-408F-BF58-3A08C1EA948D}" srcOrd="1" destOrd="0" presId="urn:microsoft.com/office/officeart/2005/8/layout/matrix1"/>
    <dgm:cxn modelId="{BF078E7D-7E4C-4BFE-8860-818C93FB0A10}" srcId="{A6C20930-5E67-422E-AC06-08EBCB3156E4}" destId="{13A70F8A-4335-433B-AF12-ECCB959E24FB}" srcOrd="2" destOrd="0" parTransId="{9CD4244B-D654-4351-9C11-35084A5EEABE}" sibTransId="{3C752867-CC08-4A40-8C01-55D340ED3399}"/>
    <dgm:cxn modelId="{FF88EA13-5599-45DA-925A-5141254338BC}" type="presOf" srcId="{6DE9658C-8B60-4EE9-8C0B-4869741C1408}" destId="{C0FBF6DA-D4CD-48AC-837D-19DCFAD88BAB}" srcOrd="0" destOrd="0" presId="urn:microsoft.com/office/officeart/2005/8/layout/matrix1"/>
    <dgm:cxn modelId="{129F176A-0C88-4714-BE3D-39E98ECE6FFF}" type="presOf" srcId="{49B4CECA-6D6A-4629-9F9A-1A9565E9898A}" destId="{798942D2-E84D-4B8A-9D1F-BA30CE67204B}" srcOrd="1" destOrd="0" presId="urn:microsoft.com/office/officeart/2005/8/layout/matrix1"/>
    <dgm:cxn modelId="{68E21596-2EE7-41AD-847E-3B489AEF8C3A}" type="presParOf" srcId="{C7324C6E-315F-4CC4-AA93-E13DA6771AAD}" destId="{B162A0D3-D816-42FB-8F1A-0F8A95E713AE}" srcOrd="0" destOrd="0" presId="urn:microsoft.com/office/officeart/2005/8/layout/matrix1"/>
    <dgm:cxn modelId="{573DB403-6A16-4CC2-9177-3D1E3A0385B5}" type="presParOf" srcId="{B162A0D3-D816-42FB-8F1A-0F8A95E713AE}" destId="{B10C74C3-3FBB-495B-A5B2-CCEE6DD02949}" srcOrd="0" destOrd="0" presId="urn:microsoft.com/office/officeart/2005/8/layout/matrix1"/>
    <dgm:cxn modelId="{C293C20F-29FE-49A2-A70B-FFD82BE16F47}" type="presParOf" srcId="{B162A0D3-D816-42FB-8F1A-0F8A95E713AE}" destId="{32019A35-C701-408F-BF58-3A08C1EA948D}" srcOrd="1" destOrd="0" presId="urn:microsoft.com/office/officeart/2005/8/layout/matrix1"/>
    <dgm:cxn modelId="{D192A076-FCAF-4523-A982-8D20C9713F97}" type="presParOf" srcId="{B162A0D3-D816-42FB-8F1A-0F8A95E713AE}" destId="{C0FBF6DA-D4CD-48AC-837D-19DCFAD88BAB}" srcOrd="2" destOrd="0" presId="urn:microsoft.com/office/officeart/2005/8/layout/matrix1"/>
    <dgm:cxn modelId="{2211C6E1-CF94-4049-B195-B6001F89FAFD}" type="presParOf" srcId="{B162A0D3-D816-42FB-8F1A-0F8A95E713AE}" destId="{A4A36F93-3732-42B7-B9E7-96B276027F3B}" srcOrd="3" destOrd="0" presId="urn:microsoft.com/office/officeart/2005/8/layout/matrix1"/>
    <dgm:cxn modelId="{5B89111E-6897-43CC-B890-9CC1E85549CD}" type="presParOf" srcId="{B162A0D3-D816-42FB-8F1A-0F8A95E713AE}" destId="{10C5801C-1F6A-432C-9257-B3B75430A6BC}" srcOrd="4" destOrd="0" presId="urn:microsoft.com/office/officeart/2005/8/layout/matrix1"/>
    <dgm:cxn modelId="{13B8D033-DE05-4D47-9406-AE0968415271}" type="presParOf" srcId="{B162A0D3-D816-42FB-8F1A-0F8A95E713AE}" destId="{5479FE6A-B836-48DC-8DAD-FB3D5E6FECB9}" srcOrd="5" destOrd="0" presId="urn:microsoft.com/office/officeart/2005/8/layout/matrix1"/>
    <dgm:cxn modelId="{6663422A-CB73-453C-80D7-2ED307975FE4}" type="presParOf" srcId="{B162A0D3-D816-42FB-8F1A-0F8A95E713AE}" destId="{0F188900-8989-4F61-9AF7-9ED16DA54CE7}" srcOrd="6" destOrd="0" presId="urn:microsoft.com/office/officeart/2005/8/layout/matrix1"/>
    <dgm:cxn modelId="{E41187C4-5463-47BD-9A81-8C98C755DCC2}" type="presParOf" srcId="{B162A0D3-D816-42FB-8F1A-0F8A95E713AE}" destId="{798942D2-E84D-4B8A-9D1F-BA30CE67204B}" srcOrd="7" destOrd="0" presId="urn:microsoft.com/office/officeart/2005/8/layout/matrix1"/>
    <dgm:cxn modelId="{1425D53E-EC86-441D-ACCB-443EAF6D4B79}" type="presParOf" srcId="{C7324C6E-315F-4CC4-AA93-E13DA6771AAD}" destId="{626AC41C-6CAF-48D1-B90A-54EEE4C0AE2A}"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C9F83D-1BF4-44D9-9A6C-471B81F3C3B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AU"/>
        </a:p>
      </dgm:t>
    </dgm:pt>
    <dgm:pt modelId="{385654C7-4A31-4FF7-85B0-B785AA73E06C}">
      <dgm:prSet phldrT="[Text]"/>
      <dgm:spPr/>
      <dgm:t>
        <a:bodyPr/>
        <a:lstStyle/>
        <a:p>
          <a:r>
            <a:rPr lang="en-AU" b="1" dirty="0" smtClean="0"/>
            <a:t>Brainstorm the topic</a:t>
          </a:r>
          <a:endParaRPr lang="en-AU" b="1" dirty="0"/>
        </a:p>
      </dgm:t>
    </dgm:pt>
    <dgm:pt modelId="{F7EBA218-6CEE-483B-9C8F-92BE0B35F899}" type="parTrans" cxnId="{01777365-9A3C-431F-BE44-32FD916C9124}">
      <dgm:prSet/>
      <dgm:spPr/>
      <dgm:t>
        <a:bodyPr/>
        <a:lstStyle/>
        <a:p>
          <a:endParaRPr lang="en-AU"/>
        </a:p>
      </dgm:t>
    </dgm:pt>
    <dgm:pt modelId="{0B7DC83E-DAF5-4D77-B6B3-D4BC25A1FE5D}" type="sibTrans" cxnId="{01777365-9A3C-431F-BE44-32FD916C9124}">
      <dgm:prSet/>
      <dgm:spPr/>
      <dgm:t>
        <a:bodyPr/>
        <a:lstStyle/>
        <a:p>
          <a:endParaRPr lang="en-AU"/>
        </a:p>
      </dgm:t>
    </dgm:pt>
    <dgm:pt modelId="{136325D4-928C-4A78-AB0D-509CDE665564}">
      <dgm:prSet phldrT="[Text]"/>
      <dgm:spPr/>
      <dgm:t>
        <a:bodyPr/>
        <a:lstStyle/>
        <a:p>
          <a:r>
            <a:rPr lang="en-AU" b="1" dirty="0" smtClean="0"/>
            <a:t>Draw</a:t>
          </a:r>
          <a:r>
            <a:rPr lang="en-AU" b="1" baseline="0" dirty="0" smtClean="0"/>
            <a:t> a concept map</a:t>
          </a:r>
          <a:endParaRPr lang="en-AU" b="1" dirty="0"/>
        </a:p>
      </dgm:t>
    </dgm:pt>
    <dgm:pt modelId="{6A119DAE-FBD1-426D-8758-7FB09B068FF0}" type="parTrans" cxnId="{255639A1-B6EC-41E7-8A1C-4245D93AAD39}">
      <dgm:prSet/>
      <dgm:spPr/>
      <dgm:t>
        <a:bodyPr/>
        <a:lstStyle/>
        <a:p>
          <a:endParaRPr lang="en-AU"/>
        </a:p>
      </dgm:t>
    </dgm:pt>
    <dgm:pt modelId="{E5347178-5750-4E76-941E-D1F4D303EC45}" type="sibTrans" cxnId="{255639A1-B6EC-41E7-8A1C-4245D93AAD39}">
      <dgm:prSet/>
      <dgm:spPr/>
      <dgm:t>
        <a:bodyPr/>
        <a:lstStyle/>
        <a:p>
          <a:endParaRPr lang="en-AU"/>
        </a:p>
      </dgm:t>
    </dgm:pt>
    <dgm:pt modelId="{7E55C4F2-1860-4F8A-A4A6-CB414BC8CAE2}">
      <dgm:prSet phldrT="[Text]"/>
      <dgm:spPr/>
      <dgm:t>
        <a:bodyPr/>
        <a:lstStyle/>
        <a:p>
          <a:r>
            <a:rPr lang="en-AU" b="1" dirty="0" smtClean="0"/>
            <a:t>Identify</a:t>
          </a:r>
          <a:r>
            <a:rPr lang="en-AU" b="1" baseline="0" dirty="0" smtClean="0"/>
            <a:t> keywords</a:t>
          </a:r>
          <a:endParaRPr lang="en-AU" b="1" dirty="0"/>
        </a:p>
      </dgm:t>
    </dgm:pt>
    <dgm:pt modelId="{89103FAD-504F-47EB-A6CC-C281850A2546}" type="parTrans" cxnId="{3A74A9C5-A1D8-4D3F-92E4-A4AEC346F234}">
      <dgm:prSet/>
      <dgm:spPr/>
      <dgm:t>
        <a:bodyPr/>
        <a:lstStyle/>
        <a:p>
          <a:endParaRPr lang="en-AU"/>
        </a:p>
      </dgm:t>
    </dgm:pt>
    <dgm:pt modelId="{2E1234C3-343B-4546-9406-08EE09A807D1}" type="sibTrans" cxnId="{3A74A9C5-A1D8-4D3F-92E4-A4AEC346F234}">
      <dgm:prSet/>
      <dgm:spPr/>
      <dgm:t>
        <a:bodyPr/>
        <a:lstStyle/>
        <a:p>
          <a:endParaRPr lang="en-AU"/>
        </a:p>
      </dgm:t>
    </dgm:pt>
    <dgm:pt modelId="{DAA694D1-C5B6-4FC3-A10E-6BFF8629338B}">
      <dgm:prSet phldrT="[Text]"/>
      <dgm:spPr/>
      <dgm:t>
        <a:bodyPr/>
        <a:lstStyle/>
        <a:p>
          <a:r>
            <a:rPr lang="en-AU" b="1" dirty="0" smtClean="0"/>
            <a:t>Develop some search strings</a:t>
          </a:r>
          <a:endParaRPr lang="en-AU" b="1" dirty="0"/>
        </a:p>
      </dgm:t>
    </dgm:pt>
    <dgm:pt modelId="{96E69BA7-75A9-4E0F-94AD-5479459B0C53}" type="parTrans" cxnId="{6CC4EF6B-1BCF-413C-838F-6E615E7BE999}">
      <dgm:prSet/>
      <dgm:spPr/>
    </dgm:pt>
    <dgm:pt modelId="{46315BF0-6871-415D-AFF9-36F7534F7479}" type="sibTrans" cxnId="{6CC4EF6B-1BCF-413C-838F-6E615E7BE999}">
      <dgm:prSet/>
      <dgm:spPr/>
    </dgm:pt>
    <dgm:pt modelId="{55E360B9-B960-485A-806A-21578AC97CDF}" type="pres">
      <dgm:prSet presAssocID="{30C9F83D-1BF4-44D9-9A6C-471B81F3C3B3}" presName="linear" presStyleCnt="0">
        <dgm:presLayoutVars>
          <dgm:dir/>
          <dgm:animLvl val="lvl"/>
          <dgm:resizeHandles val="exact"/>
        </dgm:presLayoutVars>
      </dgm:prSet>
      <dgm:spPr/>
      <dgm:t>
        <a:bodyPr/>
        <a:lstStyle/>
        <a:p>
          <a:endParaRPr lang="en-AU"/>
        </a:p>
      </dgm:t>
    </dgm:pt>
    <dgm:pt modelId="{20533FB0-AC6A-4C7D-83B6-2057641F45CE}" type="pres">
      <dgm:prSet presAssocID="{385654C7-4A31-4FF7-85B0-B785AA73E06C}" presName="parentLin" presStyleCnt="0"/>
      <dgm:spPr/>
    </dgm:pt>
    <dgm:pt modelId="{A754D560-5CF7-4CBD-A038-9C6D2EDBA238}" type="pres">
      <dgm:prSet presAssocID="{385654C7-4A31-4FF7-85B0-B785AA73E06C}" presName="parentLeftMargin" presStyleLbl="node1" presStyleIdx="0" presStyleCnt="4"/>
      <dgm:spPr/>
      <dgm:t>
        <a:bodyPr/>
        <a:lstStyle/>
        <a:p>
          <a:endParaRPr lang="en-AU"/>
        </a:p>
      </dgm:t>
    </dgm:pt>
    <dgm:pt modelId="{EB53F786-61D9-4D2F-A5F4-1BA9EB70F3F1}" type="pres">
      <dgm:prSet presAssocID="{385654C7-4A31-4FF7-85B0-B785AA73E06C}" presName="parentText" presStyleLbl="node1" presStyleIdx="0" presStyleCnt="4">
        <dgm:presLayoutVars>
          <dgm:chMax val="0"/>
          <dgm:bulletEnabled val="1"/>
        </dgm:presLayoutVars>
      </dgm:prSet>
      <dgm:spPr/>
      <dgm:t>
        <a:bodyPr/>
        <a:lstStyle/>
        <a:p>
          <a:endParaRPr lang="en-AU"/>
        </a:p>
      </dgm:t>
    </dgm:pt>
    <dgm:pt modelId="{128F6DAD-FC7A-4E76-B8E0-409F17BD2806}" type="pres">
      <dgm:prSet presAssocID="{385654C7-4A31-4FF7-85B0-B785AA73E06C}" presName="negativeSpace" presStyleCnt="0"/>
      <dgm:spPr/>
    </dgm:pt>
    <dgm:pt modelId="{9C35F3FC-8A67-4240-9FE2-F0D09474D686}" type="pres">
      <dgm:prSet presAssocID="{385654C7-4A31-4FF7-85B0-B785AA73E06C}" presName="childText" presStyleLbl="conFgAcc1" presStyleIdx="0" presStyleCnt="4">
        <dgm:presLayoutVars>
          <dgm:bulletEnabled val="1"/>
        </dgm:presLayoutVars>
      </dgm:prSet>
      <dgm:spPr/>
    </dgm:pt>
    <dgm:pt modelId="{237CF7FA-F9ED-4571-A32F-95459A74C485}" type="pres">
      <dgm:prSet presAssocID="{0B7DC83E-DAF5-4D77-B6B3-D4BC25A1FE5D}" presName="spaceBetweenRectangles" presStyleCnt="0"/>
      <dgm:spPr/>
    </dgm:pt>
    <dgm:pt modelId="{DF0BC4AE-922A-4853-9138-A3606B13C8AD}" type="pres">
      <dgm:prSet presAssocID="{136325D4-928C-4A78-AB0D-509CDE665564}" presName="parentLin" presStyleCnt="0"/>
      <dgm:spPr/>
    </dgm:pt>
    <dgm:pt modelId="{6F2CCBF1-06E6-4EEA-9D6F-824804BF9FBD}" type="pres">
      <dgm:prSet presAssocID="{136325D4-928C-4A78-AB0D-509CDE665564}" presName="parentLeftMargin" presStyleLbl="node1" presStyleIdx="0" presStyleCnt="4"/>
      <dgm:spPr/>
      <dgm:t>
        <a:bodyPr/>
        <a:lstStyle/>
        <a:p>
          <a:endParaRPr lang="en-AU"/>
        </a:p>
      </dgm:t>
    </dgm:pt>
    <dgm:pt modelId="{8ECABF35-D67C-4DC3-8C29-CE7943DFDB5D}" type="pres">
      <dgm:prSet presAssocID="{136325D4-928C-4A78-AB0D-509CDE665564}" presName="parentText" presStyleLbl="node1" presStyleIdx="1" presStyleCnt="4">
        <dgm:presLayoutVars>
          <dgm:chMax val="0"/>
          <dgm:bulletEnabled val="1"/>
        </dgm:presLayoutVars>
      </dgm:prSet>
      <dgm:spPr/>
      <dgm:t>
        <a:bodyPr/>
        <a:lstStyle/>
        <a:p>
          <a:endParaRPr lang="en-AU"/>
        </a:p>
      </dgm:t>
    </dgm:pt>
    <dgm:pt modelId="{B34B4699-35D5-41D8-8374-94904BC38E9A}" type="pres">
      <dgm:prSet presAssocID="{136325D4-928C-4A78-AB0D-509CDE665564}" presName="negativeSpace" presStyleCnt="0"/>
      <dgm:spPr/>
    </dgm:pt>
    <dgm:pt modelId="{FF6E3370-99D2-4BCF-922B-F01BB1AECC6E}" type="pres">
      <dgm:prSet presAssocID="{136325D4-928C-4A78-AB0D-509CDE665564}" presName="childText" presStyleLbl="conFgAcc1" presStyleIdx="1" presStyleCnt="4">
        <dgm:presLayoutVars>
          <dgm:bulletEnabled val="1"/>
        </dgm:presLayoutVars>
      </dgm:prSet>
      <dgm:spPr/>
    </dgm:pt>
    <dgm:pt modelId="{68252ED4-759C-4891-A69A-C0E48769DCBB}" type="pres">
      <dgm:prSet presAssocID="{E5347178-5750-4E76-941E-D1F4D303EC45}" presName="spaceBetweenRectangles" presStyleCnt="0"/>
      <dgm:spPr/>
    </dgm:pt>
    <dgm:pt modelId="{F0B3E9BF-CF16-454F-8275-48D7C700F23D}" type="pres">
      <dgm:prSet presAssocID="{7E55C4F2-1860-4F8A-A4A6-CB414BC8CAE2}" presName="parentLin" presStyleCnt="0"/>
      <dgm:spPr/>
    </dgm:pt>
    <dgm:pt modelId="{E0EBCC00-BDA5-444C-9AC0-6CA090ABC9E5}" type="pres">
      <dgm:prSet presAssocID="{7E55C4F2-1860-4F8A-A4A6-CB414BC8CAE2}" presName="parentLeftMargin" presStyleLbl="node1" presStyleIdx="1" presStyleCnt="4"/>
      <dgm:spPr/>
      <dgm:t>
        <a:bodyPr/>
        <a:lstStyle/>
        <a:p>
          <a:endParaRPr lang="en-AU"/>
        </a:p>
      </dgm:t>
    </dgm:pt>
    <dgm:pt modelId="{1ADCEEE7-E3BA-4ED4-9C39-A9C84C83DF84}" type="pres">
      <dgm:prSet presAssocID="{7E55C4F2-1860-4F8A-A4A6-CB414BC8CAE2}" presName="parentText" presStyleLbl="node1" presStyleIdx="2" presStyleCnt="4">
        <dgm:presLayoutVars>
          <dgm:chMax val="0"/>
          <dgm:bulletEnabled val="1"/>
        </dgm:presLayoutVars>
      </dgm:prSet>
      <dgm:spPr/>
      <dgm:t>
        <a:bodyPr/>
        <a:lstStyle/>
        <a:p>
          <a:endParaRPr lang="en-AU"/>
        </a:p>
      </dgm:t>
    </dgm:pt>
    <dgm:pt modelId="{042580DC-A080-4186-8F34-F06B657A038B}" type="pres">
      <dgm:prSet presAssocID="{7E55C4F2-1860-4F8A-A4A6-CB414BC8CAE2}" presName="negativeSpace" presStyleCnt="0"/>
      <dgm:spPr/>
    </dgm:pt>
    <dgm:pt modelId="{AB825E44-BC57-489B-91E0-DFE739A186E6}" type="pres">
      <dgm:prSet presAssocID="{7E55C4F2-1860-4F8A-A4A6-CB414BC8CAE2}" presName="childText" presStyleLbl="conFgAcc1" presStyleIdx="2" presStyleCnt="4">
        <dgm:presLayoutVars>
          <dgm:bulletEnabled val="1"/>
        </dgm:presLayoutVars>
      </dgm:prSet>
      <dgm:spPr/>
    </dgm:pt>
    <dgm:pt modelId="{C73465FB-1D83-47BD-AADF-3349AA835D5C}" type="pres">
      <dgm:prSet presAssocID="{2E1234C3-343B-4546-9406-08EE09A807D1}" presName="spaceBetweenRectangles" presStyleCnt="0"/>
      <dgm:spPr/>
    </dgm:pt>
    <dgm:pt modelId="{2C1299E6-4353-449D-A469-E85C0B157A6C}" type="pres">
      <dgm:prSet presAssocID="{DAA694D1-C5B6-4FC3-A10E-6BFF8629338B}" presName="parentLin" presStyleCnt="0"/>
      <dgm:spPr/>
    </dgm:pt>
    <dgm:pt modelId="{C1DF01D9-7B29-4A42-BD15-D21D055DA52A}" type="pres">
      <dgm:prSet presAssocID="{DAA694D1-C5B6-4FC3-A10E-6BFF8629338B}" presName="parentLeftMargin" presStyleLbl="node1" presStyleIdx="2" presStyleCnt="4"/>
      <dgm:spPr/>
      <dgm:t>
        <a:bodyPr/>
        <a:lstStyle/>
        <a:p>
          <a:endParaRPr lang="en-AU"/>
        </a:p>
      </dgm:t>
    </dgm:pt>
    <dgm:pt modelId="{BE48EFC9-7893-4CB8-8649-DB64BD2A19E5}" type="pres">
      <dgm:prSet presAssocID="{DAA694D1-C5B6-4FC3-A10E-6BFF8629338B}" presName="parentText" presStyleLbl="node1" presStyleIdx="3" presStyleCnt="4">
        <dgm:presLayoutVars>
          <dgm:chMax val="0"/>
          <dgm:bulletEnabled val="1"/>
        </dgm:presLayoutVars>
      </dgm:prSet>
      <dgm:spPr/>
      <dgm:t>
        <a:bodyPr/>
        <a:lstStyle/>
        <a:p>
          <a:endParaRPr lang="en-AU"/>
        </a:p>
      </dgm:t>
    </dgm:pt>
    <dgm:pt modelId="{37A56CB3-63A2-4574-AD24-DA4F6D9AF69E}" type="pres">
      <dgm:prSet presAssocID="{DAA694D1-C5B6-4FC3-A10E-6BFF8629338B}" presName="negativeSpace" presStyleCnt="0"/>
      <dgm:spPr/>
    </dgm:pt>
    <dgm:pt modelId="{9A78614B-C804-446B-B43F-467B82AF6BD9}" type="pres">
      <dgm:prSet presAssocID="{DAA694D1-C5B6-4FC3-A10E-6BFF8629338B}" presName="childText" presStyleLbl="conFgAcc1" presStyleIdx="3" presStyleCnt="4">
        <dgm:presLayoutVars>
          <dgm:bulletEnabled val="1"/>
        </dgm:presLayoutVars>
      </dgm:prSet>
      <dgm:spPr/>
    </dgm:pt>
  </dgm:ptLst>
  <dgm:cxnLst>
    <dgm:cxn modelId="{FB4FEBA6-74A4-4E58-B7A3-4250B25618D1}" type="presOf" srcId="{7E55C4F2-1860-4F8A-A4A6-CB414BC8CAE2}" destId="{E0EBCC00-BDA5-444C-9AC0-6CA090ABC9E5}" srcOrd="0" destOrd="0" presId="urn:microsoft.com/office/officeart/2005/8/layout/list1"/>
    <dgm:cxn modelId="{255639A1-B6EC-41E7-8A1C-4245D93AAD39}" srcId="{30C9F83D-1BF4-44D9-9A6C-471B81F3C3B3}" destId="{136325D4-928C-4A78-AB0D-509CDE665564}" srcOrd="1" destOrd="0" parTransId="{6A119DAE-FBD1-426D-8758-7FB09B068FF0}" sibTransId="{E5347178-5750-4E76-941E-D1F4D303EC45}"/>
    <dgm:cxn modelId="{6CC4EF6B-1BCF-413C-838F-6E615E7BE999}" srcId="{30C9F83D-1BF4-44D9-9A6C-471B81F3C3B3}" destId="{DAA694D1-C5B6-4FC3-A10E-6BFF8629338B}" srcOrd="3" destOrd="0" parTransId="{96E69BA7-75A9-4E0F-94AD-5479459B0C53}" sibTransId="{46315BF0-6871-415D-AFF9-36F7534F7479}"/>
    <dgm:cxn modelId="{01777365-9A3C-431F-BE44-32FD916C9124}" srcId="{30C9F83D-1BF4-44D9-9A6C-471B81F3C3B3}" destId="{385654C7-4A31-4FF7-85B0-B785AA73E06C}" srcOrd="0" destOrd="0" parTransId="{F7EBA218-6CEE-483B-9C8F-92BE0B35F899}" sibTransId="{0B7DC83E-DAF5-4D77-B6B3-D4BC25A1FE5D}"/>
    <dgm:cxn modelId="{CB17D925-0896-4ABA-84C6-9C6D7AC31021}" type="presOf" srcId="{136325D4-928C-4A78-AB0D-509CDE665564}" destId="{6F2CCBF1-06E6-4EEA-9D6F-824804BF9FBD}" srcOrd="0" destOrd="0" presId="urn:microsoft.com/office/officeart/2005/8/layout/list1"/>
    <dgm:cxn modelId="{A58FC270-B935-44F7-9614-A218A42D4A61}" type="presOf" srcId="{DAA694D1-C5B6-4FC3-A10E-6BFF8629338B}" destId="{C1DF01D9-7B29-4A42-BD15-D21D055DA52A}" srcOrd="0" destOrd="0" presId="urn:microsoft.com/office/officeart/2005/8/layout/list1"/>
    <dgm:cxn modelId="{3A74A9C5-A1D8-4D3F-92E4-A4AEC346F234}" srcId="{30C9F83D-1BF4-44D9-9A6C-471B81F3C3B3}" destId="{7E55C4F2-1860-4F8A-A4A6-CB414BC8CAE2}" srcOrd="2" destOrd="0" parTransId="{89103FAD-504F-47EB-A6CC-C281850A2546}" sibTransId="{2E1234C3-343B-4546-9406-08EE09A807D1}"/>
    <dgm:cxn modelId="{41F833A0-E87B-491C-B753-5AD75B835354}" type="presOf" srcId="{30C9F83D-1BF4-44D9-9A6C-471B81F3C3B3}" destId="{55E360B9-B960-485A-806A-21578AC97CDF}" srcOrd="0" destOrd="0" presId="urn:microsoft.com/office/officeart/2005/8/layout/list1"/>
    <dgm:cxn modelId="{44038A03-5A03-41A0-8947-1A6F877266D2}" type="presOf" srcId="{385654C7-4A31-4FF7-85B0-B785AA73E06C}" destId="{A754D560-5CF7-4CBD-A038-9C6D2EDBA238}" srcOrd="0" destOrd="0" presId="urn:microsoft.com/office/officeart/2005/8/layout/list1"/>
    <dgm:cxn modelId="{38896903-903D-4BB3-A71E-AC37A8527061}" type="presOf" srcId="{385654C7-4A31-4FF7-85B0-B785AA73E06C}" destId="{EB53F786-61D9-4D2F-A5F4-1BA9EB70F3F1}" srcOrd="1" destOrd="0" presId="urn:microsoft.com/office/officeart/2005/8/layout/list1"/>
    <dgm:cxn modelId="{57659C60-7B9B-4E6D-8005-502854952669}" type="presOf" srcId="{7E55C4F2-1860-4F8A-A4A6-CB414BC8CAE2}" destId="{1ADCEEE7-E3BA-4ED4-9C39-A9C84C83DF84}" srcOrd="1" destOrd="0" presId="urn:microsoft.com/office/officeart/2005/8/layout/list1"/>
    <dgm:cxn modelId="{862DFB13-2214-4F03-8F8B-A7714F792C51}" type="presOf" srcId="{DAA694D1-C5B6-4FC3-A10E-6BFF8629338B}" destId="{BE48EFC9-7893-4CB8-8649-DB64BD2A19E5}" srcOrd="1" destOrd="0" presId="urn:microsoft.com/office/officeart/2005/8/layout/list1"/>
    <dgm:cxn modelId="{6CF48909-0BC3-4799-A066-96E1261E419D}" type="presOf" srcId="{136325D4-928C-4A78-AB0D-509CDE665564}" destId="{8ECABF35-D67C-4DC3-8C29-CE7943DFDB5D}" srcOrd="1" destOrd="0" presId="urn:microsoft.com/office/officeart/2005/8/layout/list1"/>
    <dgm:cxn modelId="{89EEC6C5-B9AE-4228-895D-B91F52198FD9}" type="presParOf" srcId="{55E360B9-B960-485A-806A-21578AC97CDF}" destId="{20533FB0-AC6A-4C7D-83B6-2057641F45CE}" srcOrd="0" destOrd="0" presId="urn:microsoft.com/office/officeart/2005/8/layout/list1"/>
    <dgm:cxn modelId="{904211C7-B0B3-46DE-ADF1-94D9324AE7E7}" type="presParOf" srcId="{20533FB0-AC6A-4C7D-83B6-2057641F45CE}" destId="{A754D560-5CF7-4CBD-A038-9C6D2EDBA238}" srcOrd="0" destOrd="0" presId="urn:microsoft.com/office/officeart/2005/8/layout/list1"/>
    <dgm:cxn modelId="{9C8DFE01-7410-4072-BF15-4B3436FEA4D9}" type="presParOf" srcId="{20533FB0-AC6A-4C7D-83B6-2057641F45CE}" destId="{EB53F786-61D9-4D2F-A5F4-1BA9EB70F3F1}" srcOrd="1" destOrd="0" presId="urn:microsoft.com/office/officeart/2005/8/layout/list1"/>
    <dgm:cxn modelId="{AB40CE9E-873A-4E66-B115-373EBD1FBFCF}" type="presParOf" srcId="{55E360B9-B960-485A-806A-21578AC97CDF}" destId="{128F6DAD-FC7A-4E76-B8E0-409F17BD2806}" srcOrd="1" destOrd="0" presId="urn:microsoft.com/office/officeart/2005/8/layout/list1"/>
    <dgm:cxn modelId="{A64FF7CB-B95C-478E-B525-C9D98FDEC1E9}" type="presParOf" srcId="{55E360B9-B960-485A-806A-21578AC97CDF}" destId="{9C35F3FC-8A67-4240-9FE2-F0D09474D686}" srcOrd="2" destOrd="0" presId="urn:microsoft.com/office/officeart/2005/8/layout/list1"/>
    <dgm:cxn modelId="{8BE79CEF-20C6-4D47-A9D9-DE0701F49478}" type="presParOf" srcId="{55E360B9-B960-485A-806A-21578AC97CDF}" destId="{237CF7FA-F9ED-4571-A32F-95459A74C485}" srcOrd="3" destOrd="0" presId="urn:microsoft.com/office/officeart/2005/8/layout/list1"/>
    <dgm:cxn modelId="{F7BD17EF-FDE4-4EE9-8D49-A8A13CFB72CD}" type="presParOf" srcId="{55E360B9-B960-485A-806A-21578AC97CDF}" destId="{DF0BC4AE-922A-4853-9138-A3606B13C8AD}" srcOrd="4" destOrd="0" presId="urn:microsoft.com/office/officeart/2005/8/layout/list1"/>
    <dgm:cxn modelId="{770803AC-D175-4F6B-8AF9-C584A7A9DE21}" type="presParOf" srcId="{DF0BC4AE-922A-4853-9138-A3606B13C8AD}" destId="{6F2CCBF1-06E6-4EEA-9D6F-824804BF9FBD}" srcOrd="0" destOrd="0" presId="urn:microsoft.com/office/officeart/2005/8/layout/list1"/>
    <dgm:cxn modelId="{AB713177-9F8F-49C7-AD9C-EB90EAC4A090}" type="presParOf" srcId="{DF0BC4AE-922A-4853-9138-A3606B13C8AD}" destId="{8ECABF35-D67C-4DC3-8C29-CE7943DFDB5D}" srcOrd="1" destOrd="0" presId="urn:microsoft.com/office/officeart/2005/8/layout/list1"/>
    <dgm:cxn modelId="{B3935764-7024-4EF9-9981-BBBB0B8B986C}" type="presParOf" srcId="{55E360B9-B960-485A-806A-21578AC97CDF}" destId="{B34B4699-35D5-41D8-8374-94904BC38E9A}" srcOrd="5" destOrd="0" presId="urn:microsoft.com/office/officeart/2005/8/layout/list1"/>
    <dgm:cxn modelId="{DD66B275-DC6D-43EB-8028-A24E26B7B773}" type="presParOf" srcId="{55E360B9-B960-485A-806A-21578AC97CDF}" destId="{FF6E3370-99D2-4BCF-922B-F01BB1AECC6E}" srcOrd="6" destOrd="0" presId="urn:microsoft.com/office/officeart/2005/8/layout/list1"/>
    <dgm:cxn modelId="{84DDAC45-52DA-4C20-BCE3-C25ED1848B61}" type="presParOf" srcId="{55E360B9-B960-485A-806A-21578AC97CDF}" destId="{68252ED4-759C-4891-A69A-C0E48769DCBB}" srcOrd="7" destOrd="0" presId="urn:microsoft.com/office/officeart/2005/8/layout/list1"/>
    <dgm:cxn modelId="{4EF98577-5593-475F-B08A-4121BBB5EB02}" type="presParOf" srcId="{55E360B9-B960-485A-806A-21578AC97CDF}" destId="{F0B3E9BF-CF16-454F-8275-48D7C700F23D}" srcOrd="8" destOrd="0" presId="urn:microsoft.com/office/officeart/2005/8/layout/list1"/>
    <dgm:cxn modelId="{D7A7916F-1F22-43AB-923F-32DD344195E9}" type="presParOf" srcId="{F0B3E9BF-CF16-454F-8275-48D7C700F23D}" destId="{E0EBCC00-BDA5-444C-9AC0-6CA090ABC9E5}" srcOrd="0" destOrd="0" presId="urn:microsoft.com/office/officeart/2005/8/layout/list1"/>
    <dgm:cxn modelId="{1B7C0A8C-4811-4789-ABCA-2260BA01503A}" type="presParOf" srcId="{F0B3E9BF-CF16-454F-8275-48D7C700F23D}" destId="{1ADCEEE7-E3BA-4ED4-9C39-A9C84C83DF84}" srcOrd="1" destOrd="0" presId="urn:microsoft.com/office/officeart/2005/8/layout/list1"/>
    <dgm:cxn modelId="{91B36CC3-3298-43CC-A123-86B994605AF9}" type="presParOf" srcId="{55E360B9-B960-485A-806A-21578AC97CDF}" destId="{042580DC-A080-4186-8F34-F06B657A038B}" srcOrd="9" destOrd="0" presId="urn:microsoft.com/office/officeart/2005/8/layout/list1"/>
    <dgm:cxn modelId="{9D3DCF1D-FAB7-46F2-9454-3BB2D13F5549}" type="presParOf" srcId="{55E360B9-B960-485A-806A-21578AC97CDF}" destId="{AB825E44-BC57-489B-91E0-DFE739A186E6}" srcOrd="10" destOrd="0" presId="urn:microsoft.com/office/officeart/2005/8/layout/list1"/>
    <dgm:cxn modelId="{B9854CDA-D264-4E4B-B743-1AC541483284}" type="presParOf" srcId="{55E360B9-B960-485A-806A-21578AC97CDF}" destId="{C73465FB-1D83-47BD-AADF-3349AA835D5C}" srcOrd="11" destOrd="0" presId="urn:microsoft.com/office/officeart/2005/8/layout/list1"/>
    <dgm:cxn modelId="{E7B64712-D354-4540-9B85-F1120EDB1B49}" type="presParOf" srcId="{55E360B9-B960-485A-806A-21578AC97CDF}" destId="{2C1299E6-4353-449D-A469-E85C0B157A6C}" srcOrd="12" destOrd="0" presId="urn:microsoft.com/office/officeart/2005/8/layout/list1"/>
    <dgm:cxn modelId="{8BFECDD0-5BAE-4531-BF8B-1E78789DF227}" type="presParOf" srcId="{2C1299E6-4353-449D-A469-E85C0B157A6C}" destId="{C1DF01D9-7B29-4A42-BD15-D21D055DA52A}" srcOrd="0" destOrd="0" presId="urn:microsoft.com/office/officeart/2005/8/layout/list1"/>
    <dgm:cxn modelId="{72A13CAF-6F13-4B4F-B9EC-21C0F6EADE4A}" type="presParOf" srcId="{2C1299E6-4353-449D-A469-E85C0B157A6C}" destId="{BE48EFC9-7893-4CB8-8649-DB64BD2A19E5}" srcOrd="1" destOrd="0" presId="urn:microsoft.com/office/officeart/2005/8/layout/list1"/>
    <dgm:cxn modelId="{82EB9E77-086D-47D5-A2D8-28C461E97AA0}" type="presParOf" srcId="{55E360B9-B960-485A-806A-21578AC97CDF}" destId="{37A56CB3-63A2-4574-AD24-DA4F6D9AF69E}" srcOrd="13" destOrd="0" presId="urn:microsoft.com/office/officeart/2005/8/layout/list1"/>
    <dgm:cxn modelId="{47D09E13-1ADE-46F5-9883-7AF0749CDB7D}" type="presParOf" srcId="{55E360B9-B960-485A-806A-21578AC97CDF}" destId="{9A78614B-C804-446B-B43F-467B82AF6BD9}"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0E312B-5751-454C-B0BC-76CDE7B4EF04}"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AU"/>
        </a:p>
      </dgm:t>
    </dgm:pt>
    <dgm:pt modelId="{A3BCE22E-1C66-4838-92E2-0A15F7E33131}">
      <dgm:prSet phldrT="[Text]"/>
      <dgm:spPr/>
      <dgm:t>
        <a:bodyPr/>
        <a:lstStyle/>
        <a:p>
          <a:r>
            <a:rPr lang="en-AU" dirty="0" smtClean="0"/>
            <a:t>prevention</a:t>
          </a:r>
          <a:endParaRPr lang="en-AU" dirty="0"/>
        </a:p>
      </dgm:t>
    </dgm:pt>
    <dgm:pt modelId="{2F28C227-3C13-4306-A12C-6C202E0D18BB}" type="parTrans" cxnId="{79D0A94E-B0E1-43E9-8526-062927EACD0B}">
      <dgm:prSet/>
      <dgm:spPr/>
      <dgm:t>
        <a:bodyPr/>
        <a:lstStyle/>
        <a:p>
          <a:endParaRPr lang="en-AU"/>
        </a:p>
      </dgm:t>
    </dgm:pt>
    <dgm:pt modelId="{E936B543-BC59-49F3-A312-F211955DD2BC}" type="sibTrans" cxnId="{79D0A94E-B0E1-43E9-8526-062927EACD0B}">
      <dgm:prSet/>
      <dgm:spPr/>
      <dgm:t>
        <a:bodyPr/>
        <a:lstStyle/>
        <a:p>
          <a:endParaRPr lang="en-AU"/>
        </a:p>
      </dgm:t>
    </dgm:pt>
    <dgm:pt modelId="{6262ADC9-CE4A-49A8-BE9B-86308FB7AEA9}">
      <dgm:prSet phldrT="[Text]"/>
      <dgm:spPr/>
      <dgm:t>
        <a:bodyPr/>
        <a:lstStyle/>
        <a:p>
          <a:r>
            <a:rPr lang="en-AU" dirty="0" smtClean="0"/>
            <a:t>sport</a:t>
          </a:r>
          <a:endParaRPr lang="en-AU" dirty="0"/>
        </a:p>
      </dgm:t>
    </dgm:pt>
    <dgm:pt modelId="{FF12BFE5-DA0C-40F6-8572-8F2C9041D489}" type="parTrans" cxnId="{18ACE274-090D-4D5E-A6B7-5C3CF24E8304}">
      <dgm:prSet/>
      <dgm:spPr/>
      <dgm:t>
        <a:bodyPr/>
        <a:lstStyle/>
        <a:p>
          <a:endParaRPr lang="en-AU"/>
        </a:p>
      </dgm:t>
    </dgm:pt>
    <dgm:pt modelId="{1A6DECAD-EB2B-4476-AE39-76F3B909BD75}" type="sibTrans" cxnId="{18ACE274-090D-4D5E-A6B7-5C3CF24E8304}">
      <dgm:prSet/>
      <dgm:spPr/>
      <dgm:t>
        <a:bodyPr/>
        <a:lstStyle/>
        <a:p>
          <a:endParaRPr lang="en-AU"/>
        </a:p>
      </dgm:t>
    </dgm:pt>
    <dgm:pt modelId="{DA5FC93E-79AB-4C1A-B7D4-F6F7A55F8F73}">
      <dgm:prSet phldrT="[Text]"/>
      <dgm:spPr/>
      <dgm:t>
        <a:bodyPr/>
        <a:lstStyle/>
        <a:p>
          <a:r>
            <a:rPr lang="en-AU" dirty="0" smtClean="0"/>
            <a:t>diet</a:t>
          </a:r>
          <a:endParaRPr lang="en-AU" dirty="0"/>
        </a:p>
      </dgm:t>
    </dgm:pt>
    <dgm:pt modelId="{4C58A2B2-2D22-455C-A456-629B66A7158B}" type="parTrans" cxnId="{EA1819CC-299B-4EBA-B525-44CFD27C171F}">
      <dgm:prSet/>
      <dgm:spPr/>
      <dgm:t>
        <a:bodyPr/>
        <a:lstStyle/>
        <a:p>
          <a:endParaRPr lang="en-AU"/>
        </a:p>
      </dgm:t>
    </dgm:pt>
    <dgm:pt modelId="{5BDB35C0-789C-468F-9316-24CC1010CC54}" type="sibTrans" cxnId="{EA1819CC-299B-4EBA-B525-44CFD27C171F}">
      <dgm:prSet/>
      <dgm:spPr/>
      <dgm:t>
        <a:bodyPr/>
        <a:lstStyle/>
        <a:p>
          <a:endParaRPr lang="en-AU"/>
        </a:p>
      </dgm:t>
    </dgm:pt>
    <dgm:pt modelId="{1E4169BE-03AB-4A37-966D-B82B81072442}">
      <dgm:prSet phldrT="[Text]"/>
      <dgm:spPr/>
      <dgm:t>
        <a:bodyPr/>
        <a:lstStyle/>
        <a:p>
          <a:r>
            <a:rPr lang="en-AU" dirty="0" smtClean="0"/>
            <a:t>obesity</a:t>
          </a:r>
          <a:endParaRPr lang="en-AU" dirty="0"/>
        </a:p>
      </dgm:t>
    </dgm:pt>
    <dgm:pt modelId="{C07B4F2A-5D0C-42BB-A09D-FD27D1BFD965}" type="parTrans" cxnId="{3CFBABC1-62D1-4ECE-AB5D-BF91489AB083}">
      <dgm:prSet/>
      <dgm:spPr/>
      <dgm:t>
        <a:bodyPr/>
        <a:lstStyle/>
        <a:p>
          <a:endParaRPr lang="en-AU"/>
        </a:p>
      </dgm:t>
    </dgm:pt>
    <dgm:pt modelId="{9D247CE0-58CB-42CC-BD6E-17E37ED5146F}" type="sibTrans" cxnId="{3CFBABC1-62D1-4ECE-AB5D-BF91489AB083}">
      <dgm:prSet/>
      <dgm:spPr/>
      <dgm:t>
        <a:bodyPr/>
        <a:lstStyle/>
        <a:p>
          <a:endParaRPr lang="en-AU"/>
        </a:p>
      </dgm:t>
    </dgm:pt>
    <dgm:pt modelId="{3FD71059-7E5E-48C2-AAA3-87B02D248780}">
      <dgm:prSet phldrT="[Text]"/>
      <dgm:spPr/>
      <dgm:t>
        <a:bodyPr/>
        <a:lstStyle/>
        <a:p>
          <a:r>
            <a:rPr lang="en-AU" dirty="0" smtClean="0"/>
            <a:t>overweight</a:t>
          </a:r>
          <a:endParaRPr lang="en-AU" dirty="0"/>
        </a:p>
      </dgm:t>
    </dgm:pt>
    <dgm:pt modelId="{9B2CDC03-27EF-4C1A-ADF7-B68067D23C54}" type="parTrans" cxnId="{CE09F815-A4A2-4077-98A9-D0D82DB8D7E0}">
      <dgm:prSet/>
      <dgm:spPr/>
      <dgm:t>
        <a:bodyPr/>
        <a:lstStyle/>
        <a:p>
          <a:endParaRPr lang="en-AU"/>
        </a:p>
      </dgm:t>
    </dgm:pt>
    <dgm:pt modelId="{EA38F84F-4E87-4F35-A2B4-80508463697F}" type="sibTrans" cxnId="{CE09F815-A4A2-4077-98A9-D0D82DB8D7E0}">
      <dgm:prSet/>
      <dgm:spPr/>
      <dgm:t>
        <a:bodyPr/>
        <a:lstStyle/>
        <a:p>
          <a:endParaRPr lang="en-AU"/>
        </a:p>
      </dgm:t>
    </dgm:pt>
    <dgm:pt modelId="{E00C70DB-6AF0-4CB2-B857-FA2290058D21}">
      <dgm:prSet phldrT="[Text]"/>
      <dgm:spPr/>
      <dgm:t>
        <a:bodyPr/>
        <a:lstStyle/>
        <a:p>
          <a:r>
            <a:rPr lang="en-AU" dirty="0" smtClean="0"/>
            <a:t>Nutrition</a:t>
          </a:r>
          <a:r>
            <a:rPr lang="en-AU" baseline="0" dirty="0" smtClean="0"/>
            <a:t> disorder</a:t>
          </a:r>
          <a:endParaRPr lang="en-AU" dirty="0"/>
        </a:p>
      </dgm:t>
    </dgm:pt>
    <dgm:pt modelId="{F4015033-7D1F-46C5-8C5D-4D7CD5899073}" type="parTrans" cxnId="{3D9C95FF-D698-48A9-BB99-2182041304A0}">
      <dgm:prSet/>
      <dgm:spPr/>
      <dgm:t>
        <a:bodyPr/>
        <a:lstStyle/>
        <a:p>
          <a:endParaRPr lang="en-AU"/>
        </a:p>
      </dgm:t>
    </dgm:pt>
    <dgm:pt modelId="{5CC44850-F9E6-484C-8379-8722C1FFA9EE}" type="sibTrans" cxnId="{3D9C95FF-D698-48A9-BB99-2182041304A0}">
      <dgm:prSet/>
      <dgm:spPr/>
      <dgm:t>
        <a:bodyPr/>
        <a:lstStyle/>
        <a:p>
          <a:endParaRPr lang="en-AU"/>
        </a:p>
      </dgm:t>
    </dgm:pt>
    <dgm:pt modelId="{71230564-1775-473D-8671-D76256DD4388}">
      <dgm:prSet phldrT="[Text]"/>
      <dgm:spPr/>
      <dgm:t>
        <a:bodyPr/>
        <a:lstStyle/>
        <a:p>
          <a:r>
            <a:rPr lang="en-AU" dirty="0" smtClean="0"/>
            <a:t>children</a:t>
          </a:r>
          <a:endParaRPr lang="en-AU" dirty="0"/>
        </a:p>
      </dgm:t>
    </dgm:pt>
    <dgm:pt modelId="{BB37F09C-A8DB-4F9D-B543-E4C30B8B8EE8}" type="parTrans" cxnId="{68B56B2E-A685-431A-90F3-054EE7368BC8}">
      <dgm:prSet/>
      <dgm:spPr/>
      <dgm:t>
        <a:bodyPr/>
        <a:lstStyle/>
        <a:p>
          <a:endParaRPr lang="en-AU"/>
        </a:p>
      </dgm:t>
    </dgm:pt>
    <dgm:pt modelId="{3F7B1211-FA99-45B4-BFF8-AC84B400FC6C}" type="sibTrans" cxnId="{68B56B2E-A685-431A-90F3-054EE7368BC8}">
      <dgm:prSet/>
      <dgm:spPr/>
      <dgm:t>
        <a:bodyPr/>
        <a:lstStyle/>
        <a:p>
          <a:endParaRPr lang="en-AU"/>
        </a:p>
      </dgm:t>
    </dgm:pt>
    <dgm:pt modelId="{5F54950D-FDAC-4675-A482-4574AD0F4FFE}">
      <dgm:prSet phldrT="[Text]"/>
      <dgm:spPr/>
      <dgm:t>
        <a:bodyPr/>
        <a:lstStyle/>
        <a:p>
          <a:r>
            <a:rPr lang="en-AU" dirty="0" smtClean="0"/>
            <a:t>infants</a:t>
          </a:r>
          <a:endParaRPr lang="en-AU" dirty="0"/>
        </a:p>
      </dgm:t>
    </dgm:pt>
    <dgm:pt modelId="{7D70F61A-322D-4D0A-8F3D-64DD736BDE0B}" type="parTrans" cxnId="{06612BB8-3C04-4CE6-8E6E-8A711015FFDB}">
      <dgm:prSet/>
      <dgm:spPr/>
      <dgm:t>
        <a:bodyPr/>
        <a:lstStyle/>
        <a:p>
          <a:endParaRPr lang="en-AU"/>
        </a:p>
      </dgm:t>
    </dgm:pt>
    <dgm:pt modelId="{5F43B07B-1A84-49CF-917F-C0A46AB4C62A}" type="sibTrans" cxnId="{06612BB8-3C04-4CE6-8E6E-8A711015FFDB}">
      <dgm:prSet/>
      <dgm:spPr/>
      <dgm:t>
        <a:bodyPr/>
        <a:lstStyle/>
        <a:p>
          <a:endParaRPr lang="en-AU"/>
        </a:p>
      </dgm:t>
    </dgm:pt>
    <dgm:pt modelId="{878F57CA-2141-4928-A15D-6B19B8A212C5}">
      <dgm:prSet phldrT="[Text]"/>
      <dgm:spPr/>
      <dgm:t>
        <a:bodyPr/>
        <a:lstStyle/>
        <a:p>
          <a:r>
            <a:rPr lang="en-AU" dirty="0" smtClean="0"/>
            <a:t>schools</a:t>
          </a:r>
          <a:endParaRPr lang="en-AU" dirty="0"/>
        </a:p>
      </dgm:t>
    </dgm:pt>
    <dgm:pt modelId="{CA9483A3-DDC6-4903-8281-6EDEB8F38F49}" type="parTrans" cxnId="{670EE5C1-309B-472F-90A5-A7591AE13223}">
      <dgm:prSet/>
      <dgm:spPr/>
      <dgm:t>
        <a:bodyPr/>
        <a:lstStyle/>
        <a:p>
          <a:endParaRPr lang="en-AU"/>
        </a:p>
      </dgm:t>
    </dgm:pt>
    <dgm:pt modelId="{B3F9D128-13DB-4E45-B5AA-128F3864A71F}" type="sibTrans" cxnId="{670EE5C1-309B-472F-90A5-A7591AE13223}">
      <dgm:prSet/>
      <dgm:spPr/>
      <dgm:t>
        <a:bodyPr/>
        <a:lstStyle/>
        <a:p>
          <a:endParaRPr lang="en-AU"/>
        </a:p>
      </dgm:t>
    </dgm:pt>
    <dgm:pt modelId="{4EF5B9CF-3457-44E4-B5E9-41AE8CA887C8}" type="pres">
      <dgm:prSet presAssocID="{560E312B-5751-454C-B0BC-76CDE7B4EF04}" presName="theList" presStyleCnt="0">
        <dgm:presLayoutVars>
          <dgm:dir/>
          <dgm:animLvl val="lvl"/>
          <dgm:resizeHandles val="exact"/>
        </dgm:presLayoutVars>
      </dgm:prSet>
      <dgm:spPr/>
      <dgm:t>
        <a:bodyPr/>
        <a:lstStyle/>
        <a:p>
          <a:endParaRPr lang="en-AU"/>
        </a:p>
      </dgm:t>
    </dgm:pt>
    <dgm:pt modelId="{100CE8EE-6737-4CEB-B318-76490D252AF0}" type="pres">
      <dgm:prSet presAssocID="{A3BCE22E-1C66-4838-92E2-0A15F7E33131}" presName="compNode" presStyleCnt="0"/>
      <dgm:spPr/>
    </dgm:pt>
    <dgm:pt modelId="{735288D6-306F-4B1F-AEA1-8A05E24BF0FF}" type="pres">
      <dgm:prSet presAssocID="{A3BCE22E-1C66-4838-92E2-0A15F7E33131}" presName="aNode" presStyleLbl="bgShp" presStyleIdx="0" presStyleCnt="3"/>
      <dgm:spPr/>
      <dgm:t>
        <a:bodyPr/>
        <a:lstStyle/>
        <a:p>
          <a:endParaRPr lang="en-AU"/>
        </a:p>
      </dgm:t>
    </dgm:pt>
    <dgm:pt modelId="{D57DD568-B9FE-491C-9368-23916B66E08B}" type="pres">
      <dgm:prSet presAssocID="{A3BCE22E-1C66-4838-92E2-0A15F7E33131}" presName="textNode" presStyleLbl="bgShp" presStyleIdx="0" presStyleCnt="3"/>
      <dgm:spPr/>
      <dgm:t>
        <a:bodyPr/>
        <a:lstStyle/>
        <a:p>
          <a:endParaRPr lang="en-AU"/>
        </a:p>
      </dgm:t>
    </dgm:pt>
    <dgm:pt modelId="{DAB8AD8D-96C0-4727-AEFD-75B856270A17}" type="pres">
      <dgm:prSet presAssocID="{A3BCE22E-1C66-4838-92E2-0A15F7E33131}" presName="compChildNode" presStyleCnt="0"/>
      <dgm:spPr/>
    </dgm:pt>
    <dgm:pt modelId="{03976E7E-AA12-4186-AB87-E0C4C06CC104}" type="pres">
      <dgm:prSet presAssocID="{A3BCE22E-1C66-4838-92E2-0A15F7E33131}" presName="theInnerList" presStyleCnt="0"/>
      <dgm:spPr/>
    </dgm:pt>
    <dgm:pt modelId="{F8DD9E5D-0E24-43DB-A9DC-A860123E8A37}" type="pres">
      <dgm:prSet presAssocID="{6262ADC9-CE4A-49A8-BE9B-86308FB7AEA9}" presName="childNode" presStyleLbl="node1" presStyleIdx="0" presStyleCnt="6">
        <dgm:presLayoutVars>
          <dgm:bulletEnabled val="1"/>
        </dgm:presLayoutVars>
      </dgm:prSet>
      <dgm:spPr/>
      <dgm:t>
        <a:bodyPr/>
        <a:lstStyle/>
        <a:p>
          <a:endParaRPr lang="en-AU"/>
        </a:p>
      </dgm:t>
    </dgm:pt>
    <dgm:pt modelId="{CF4B5615-E752-4031-8F4A-EBFBA5F0DA3C}" type="pres">
      <dgm:prSet presAssocID="{6262ADC9-CE4A-49A8-BE9B-86308FB7AEA9}" presName="aSpace2" presStyleCnt="0"/>
      <dgm:spPr/>
    </dgm:pt>
    <dgm:pt modelId="{B1459B32-FBEB-4A72-8800-93FFE8E1932E}" type="pres">
      <dgm:prSet presAssocID="{DA5FC93E-79AB-4C1A-B7D4-F6F7A55F8F73}" presName="childNode" presStyleLbl="node1" presStyleIdx="1" presStyleCnt="6">
        <dgm:presLayoutVars>
          <dgm:bulletEnabled val="1"/>
        </dgm:presLayoutVars>
      </dgm:prSet>
      <dgm:spPr/>
      <dgm:t>
        <a:bodyPr/>
        <a:lstStyle/>
        <a:p>
          <a:endParaRPr lang="en-AU"/>
        </a:p>
      </dgm:t>
    </dgm:pt>
    <dgm:pt modelId="{BDA1A4C5-07BC-4864-B0FD-774BE676B5F0}" type="pres">
      <dgm:prSet presAssocID="{A3BCE22E-1C66-4838-92E2-0A15F7E33131}" presName="aSpace" presStyleCnt="0"/>
      <dgm:spPr/>
    </dgm:pt>
    <dgm:pt modelId="{2FEBD228-6ABF-49A4-AE29-910615A3BBD4}" type="pres">
      <dgm:prSet presAssocID="{1E4169BE-03AB-4A37-966D-B82B81072442}" presName="compNode" presStyleCnt="0"/>
      <dgm:spPr/>
    </dgm:pt>
    <dgm:pt modelId="{A2781956-9F62-41F1-BC99-E96337BB15C4}" type="pres">
      <dgm:prSet presAssocID="{1E4169BE-03AB-4A37-966D-B82B81072442}" presName="aNode" presStyleLbl="bgShp" presStyleIdx="1" presStyleCnt="3"/>
      <dgm:spPr/>
      <dgm:t>
        <a:bodyPr/>
        <a:lstStyle/>
        <a:p>
          <a:endParaRPr lang="en-AU"/>
        </a:p>
      </dgm:t>
    </dgm:pt>
    <dgm:pt modelId="{34F2F8F6-E083-4DF9-B9A1-EF3058042B30}" type="pres">
      <dgm:prSet presAssocID="{1E4169BE-03AB-4A37-966D-B82B81072442}" presName="textNode" presStyleLbl="bgShp" presStyleIdx="1" presStyleCnt="3"/>
      <dgm:spPr/>
      <dgm:t>
        <a:bodyPr/>
        <a:lstStyle/>
        <a:p>
          <a:endParaRPr lang="en-AU"/>
        </a:p>
      </dgm:t>
    </dgm:pt>
    <dgm:pt modelId="{20DF9B65-2BD6-4C30-8313-2AA297B9E737}" type="pres">
      <dgm:prSet presAssocID="{1E4169BE-03AB-4A37-966D-B82B81072442}" presName="compChildNode" presStyleCnt="0"/>
      <dgm:spPr/>
    </dgm:pt>
    <dgm:pt modelId="{D4F9DE41-6CFB-4EEB-83BC-DC5E8A4DB727}" type="pres">
      <dgm:prSet presAssocID="{1E4169BE-03AB-4A37-966D-B82B81072442}" presName="theInnerList" presStyleCnt="0"/>
      <dgm:spPr/>
    </dgm:pt>
    <dgm:pt modelId="{7D6AB046-B410-477A-9EE9-D9F5A0B821E3}" type="pres">
      <dgm:prSet presAssocID="{3FD71059-7E5E-48C2-AAA3-87B02D248780}" presName="childNode" presStyleLbl="node1" presStyleIdx="2" presStyleCnt="6">
        <dgm:presLayoutVars>
          <dgm:bulletEnabled val="1"/>
        </dgm:presLayoutVars>
      </dgm:prSet>
      <dgm:spPr/>
      <dgm:t>
        <a:bodyPr/>
        <a:lstStyle/>
        <a:p>
          <a:endParaRPr lang="en-AU"/>
        </a:p>
      </dgm:t>
    </dgm:pt>
    <dgm:pt modelId="{4373DBC8-5C80-4E33-A7A7-44A283C76B96}" type="pres">
      <dgm:prSet presAssocID="{3FD71059-7E5E-48C2-AAA3-87B02D248780}" presName="aSpace2" presStyleCnt="0"/>
      <dgm:spPr/>
    </dgm:pt>
    <dgm:pt modelId="{8A46FDAE-3FEF-4CF4-9D3C-2C5CDDDAACC8}" type="pres">
      <dgm:prSet presAssocID="{E00C70DB-6AF0-4CB2-B857-FA2290058D21}" presName="childNode" presStyleLbl="node1" presStyleIdx="3" presStyleCnt="6">
        <dgm:presLayoutVars>
          <dgm:bulletEnabled val="1"/>
        </dgm:presLayoutVars>
      </dgm:prSet>
      <dgm:spPr/>
      <dgm:t>
        <a:bodyPr/>
        <a:lstStyle/>
        <a:p>
          <a:endParaRPr lang="en-AU"/>
        </a:p>
      </dgm:t>
    </dgm:pt>
    <dgm:pt modelId="{8FD8E88B-BC4E-445C-9F70-395DD5EB626A}" type="pres">
      <dgm:prSet presAssocID="{1E4169BE-03AB-4A37-966D-B82B81072442}" presName="aSpace" presStyleCnt="0"/>
      <dgm:spPr/>
    </dgm:pt>
    <dgm:pt modelId="{03AEBF76-2A94-4859-B7BA-B69A21AFA0C4}" type="pres">
      <dgm:prSet presAssocID="{71230564-1775-473D-8671-D76256DD4388}" presName="compNode" presStyleCnt="0"/>
      <dgm:spPr/>
    </dgm:pt>
    <dgm:pt modelId="{ACB7ADF6-99F2-4110-A93D-F72A714250C0}" type="pres">
      <dgm:prSet presAssocID="{71230564-1775-473D-8671-D76256DD4388}" presName="aNode" presStyleLbl="bgShp" presStyleIdx="2" presStyleCnt="3"/>
      <dgm:spPr/>
      <dgm:t>
        <a:bodyPr/>
        <a:lstStyle/>
        <a:p>
          <a:endParaRPr lang="en-AU"/>
        </a:p>
      </dgm:t>
    </dgm:pt>
    <dgm:pt modelId="{A8ECF44F-831B-496E-8195-5EBBD888BEDF}" type="pres">
      <dgm:prSet presAssocID="{71230564-1775-473D-8671-D76256DD4388}" presName="textNode" presStyleLbl="bgShp" presStyleIdx="2" presStyleCnt="3"/>
      <dgm:spPr/>
      <dgm:t>
        <a:bodyPr/>
        <a:lstStyle/>
        <a:p>
          <a:endParaRPr lang="en-AU"/>
        </a:p>
      </dgm:t>
    </dgm:pt>
    <dgm:pt modelId="{99F66F1F-3C0B-413F-886A-08BCAF10FA20}" type="pres">
      <dgm:prSet presAssocID="{71230564-1775-473D-8671-D76256DD4388}" presName="compChildNode" presStyleCnt="0"/>
      <dgm:spPr/>
    </dgm:pt>
    <dgm:pt modelId="{ACC0A52C-7486-4F27-919D-9CC896D17C3A}" type="pres">
      <dgm:prSet presAssocID="{71230564-1775-473D-8671-D76256DD4388}" presName="theInnerList" presStyleCnt="0"/>
      <dgm:spPr/>
    </dgm:pt>
    <dgm:pt modelId="{E91A8265-486D-4BDD-BC87-290374EEF1AB}" type="pres">
      <dgm:prSet presAssocID="{5F54950D-FDAC-4675-A482-4574AD0F4FFE}" presName="childNode" presStyleLbl="node1" presStyleIdx="4" presStyleCnt="6">
        <dgm:presLayoutVars>
          <dgm:bulletEnabled val="1"/>
        </dgm:presLayoutVars>
      </dgm:prSet>
      <dgm:spPr/>
      <dgm:t>
        <a:bodyPr/>
        <a:lstStyle/>
        <a:p>
          <a:endParaRPr lang="en-AU"/>
        </a:p>
      </dgm:t>
    </dgm:pt>
    <dgm:pt modelId="{412EE383-BBFA-406C-AD63-520B7FE14661}" type="pres">
      <dgm:prSet presAssocID="{5F54950D-FDAC-4675-A482-4574AD0F4FFE}" presName="aSpace2" presStyleCnt="0"/>
      <dgm:spPr/>
    </dgm:pt>
    <dgm:pt modelId="{5B806601-87AB-477E-AD0C-D96B6298EE6D}" type="pres">
      <dgm:prSet presAssocID="{878F57CA-2141-4928-A15D-6B19B8A212C5}" presName="childNode" presStyleLbl="node1" presStyleIdx="5" presStyleCnt="6">
        <dgm:presLayoutVars>
          <dgm:bulletEnabled val="1"/>
        </dgm:presLayoutVars>
      </dgm:prSet>
      <dgm:spPr/>
      <dgm:t>
        <a:bodyPr/>
        <a:lstStyle/>
        <a:p>
          <a:endParaRPr lang="en-AU"/>
        </a:p>
      </dgm:t>
    </dgm:pt>
  </dgm:ptLst>
  <dgm:cxnLst>
    <dgm:cxn modelId="{E7B56B98-4362-4540-A251-6539E94CAA01}" type="presOf" srcId="{1E4169BE-03AB-4A37-966D-B82B81072442}" destId="{34F2F8F6-E083-4DF9-B9A1-EF3058042B30}" srcOrd="1" destOrd="0" presId="urn:microsoft.com/office/officeart/2005/8/layout/lProcess2"/>
    <dgm:cxn modelId="{25944427-06F3-4518-89D8-36A33FD6DF38}" type="presOf" srcId="{A3BCE22E-1C66-4838-92E2-0A15F7E33131}" destId="{D57DD568-B9FE-491C-9368-23916B66E08B}" srcOrd="1" destOrd="0" presId="urn:microsoft.com/office/officeart/2005/8/layout/lProcess2"/>
    <dgm:cxn modelId="{D96B7516-5D99-4699-986E-1926AFE11918}" type="presOf" srcId="{560E312B-5751-454C-B0BC-76CDE7B4EF04}" destId="{4EF5B9CF-3457-44E4-B5E9-41AE8CA887C8}" srcOrd="0" destOrd="0" presId="urn:microsoft.com/office/officeart/2005/8/layout/lProcess2"/>
    <dgm:cxn modelId="{AD865C03-8932-4581-B885-805CA89AAC92}" type="presOf" srcId="{878F57CA-2141-4928-A15D-6B19B8A212C5}" destId="{5B806601-87AB-477E-AD0C-D96B6298EE6D}" srcOrd="0" destOrd="0" presId="urn:microsoft.com/office/officeart/2005/8/layout/lProcess2"/>
    <dgm:cxn modelId="{B2C3630C-E2DA-4707-909C-B4BD8641246F}" type="presOf" srcId="{5F54950D-FDAC-4675-A482-4574AD0F4FFE}" destId="{E91A8265-486D-4BDD-BC87-290374EEF1AB}" srcOrd="0" destOrd="0" presId="urn:microsoft.com/office/officeart/2005/8/layout/lProcess2"/>
    <dgm:cxn modelId="{5C439454-B1C4-4B54-8394-A74464EA8F60}" type="presOf" srcId="{71230564-1775-473D-8671-D76256DD4388}" destId="{ACB7ADF6-99F2-4110-A93D-F72A714250C0}" srcOrd="0" destOrd="0" presId="urn:microsoft.com/office/officeart/2005/8/layout/lProcess2"/>
    <dgm:cxn modelId="{65550DA7-0D35-4852-99EC-5BF9137E863B}" type="presOf" srcId="{6262ADC9-CE4A-49A8-BE9B-86308FB7AEA9}" destId="{F8DD9E5D-0E24-43DB-A9DC-A860123E8A37}" srcOrd="0" destOrd="0" presId="urn:microsoft.com/office/officeart/2005/8/layout/lProcess2"/>
    <dgm:cxn modelId="{EA1819CC-299B-4EBA-B525-44CFD27C171F}" srcId="{A3BCE22E-1C66-4838-92E2-0A15F7E33131}" destId="{DA5FC93E-79AB-4C1A-B7D4-F6F7A55F8F73}" srcOrd="1" destOrd="0" parTransId="{4C58A2B2-2D22-455C-A456-629B66A7158B}" sibTransId="{5BDB35C0-789C-468F-9316-24CC1010CC54}"/>
    <dgm:cxn modelId="{6335C176-7A8F-44DB-AE34-16CC01A7C314}" type="presOf" srcId="{E00C70DB-6AF0-4CB2-B857-FA2290058D21}" destId="{8A46FDAE-3FEF-4CF4-9D3C-2C5CDDDAACC8}" srcOrd="0" destOrd="0" presId="urn:microsoft.com/office/officeart/2005/8/layout/lProcess2"/>
    <dgm:cxn modelId="{3CFBABC1-62D1-4ECE-AB5D-BF91489AB083}" srcId="{560E312B-5751-454C-B0BC-76CDE7B4EF04}" destId="{1E4169BE-03AB-4A37-966D-B82B81072442}" srcOrd="1" destOrd="0" parTransId="{C07B4F2A-5D0C-42BB-A09D-FD27D1BFD965}" sibTransId="{9D247CE0-58CB-42CC-BD6E-17E37ED5146F}"/>
    <dgm:cxn modelId="{79D0A94E-B0E1-43E9-8526-062927EACD0B}" srcId="{560E312B-5751-454C-B0BC-76CDE7B4EF04}" destId="{A3BCE22E-1C66-4838-92E2-0A15F7E33131}" srcOrd="0" destOrd="0" parTransId="{2F28C227-3C13-4306-A12C-6C202E0D18BB}" sibTransId="{E936B543-BC59-49F3-A312-F211955DD2BC}"/>
    <dgm:cxn modelId="{E7C12AAB-1130-4709-B26C-3371263B9C1F}" type="presOf" srcId="{1E4169BE-03AB-4A37-966D-B82B81072442}" destId="{A2781956-9F62-41F1-BC99-E96337BB15C4}" srcOrd="0" destOrd="0" presId="urn:microsoft.com/office/officeart/2005/8/layout/lProcess2"/>
    <dgm:cxn modelId="{3D9C95FF-D698-48A9-BB99-2182041304A0}" srcId="{1E4169BE-03AB-4A37-966D-B82B81072442}" destId="{E00C70DB-6AF0-4CB2-B857-FA2290058D21}" srcOrd="1" destOrd="0" parTransId="{F4015033-7D1F-46C5-8C5D-4D7CD5899073}" sibTransId="{5CC44850-F9E6-484C-8379-8722C1FFA9EE}"/>
    <dgm:cxn modelId="{CE09F815-A4A2-4077-98A9-D0D82DB8D7E0}" srcId="{1E4169BE-03AB-4A37-966D-B82B81072442}" destId="{3FD71059-7E5E-48C2-AAA3-87B02D248780}" srcOrd="0" destOrd="0" parTransId="{9B2CDC03-27EF-4C1A-ADF7-B68067D23C54}" sibTransId="{EA38F84F-4E87-4F35-A2B4-80508463697F}"/>
    <dgm:cxn modelId="{8F73A285-21CC-427E-9CB4-116523BD1995}" type="presOf" srcId="{71230564-1775-473D-8671-D76256DD4388}" destId="{A8ECF44F-831B-496E-8195-5EBBD888BEDF}" srcOrd="1" destOrd="0" presId="urn:microsoft.com/office/officeart/2005/8/layout/lProcess2"/>
    <dgm:cxn modelId="{6A6534CE-E43D-4DA9-B329-92C636CE1738}" type="presOf" srcId="{3FD71059-7E5E-48C2-AAA3-87B02D248780}" destId="{7D6AB046-B410-477A-9EE9-D9F5A0B821E3}" srcOrd="0" destOrd="0" presId="urn:microsoft.com/office/officeart/2005/8/layout/lProcess2"/>
    <dgm:cxn modelId="{ED383AAA-BFD0-4531-AA1F-49734AD6BB8E}" type="presOf" srcId="{A3BCE22E-1C66-4838-92E2-0A15F7E33131}" destId="{735288D6-306F-4B1F-AEA1-8A05E24BF0FF}" srcOrd="0" destOrd="0" presId="urn:microsoft.com/office/officeart/2005/8/layout/lProcess2"/>
    <dgm:cxn modelId="{BFCF48DD-950A-4533-B42F-9F1F00148D1B}" type="presOf" srcId="{DA5FC93E-79AB-4C1A-B7D4-F6F7A55F8F73}" destId="{B1459B32-FBEB-4A72-8800-93FFE8E1932E}" srcOrd="0" destOrd="0" presId="urn:microsoft.com/office/officeart/2005/8/layout/lProcess2"/>
    <dgm:cxn modelId="{68B56B2E-A685-431A-90F3-054EE7368BC8}" srcId="{560E312B-5751-454C-B0BC-76CDE7B4EF04}" destId="{71230564-1775-473D-8671-D76256DD4388}" srcOrd="2" destOrd="0" parTransId="{BB37F09C-A8DB-4F9D-B543-E4C30B8B8EE8}" sibTransId="{3F7B1211-FA99-45B4-BFF8-AC84B400FC6C}"/>
    <dgm:cxn modelId="{06612BB8-3C04-4CE6-8E6E-8A711015FFDB}" srcId="{71230564-1775-473D-8671-D76256DD4388}" destId="{5F54950D-FDAC-4675-A482-4574AD0F4FFE}" srcOrd="0" destOrd="0" parTransId="{7D70F61A-322D-4D0A-8F3D-64DD736BDE0B}" sibTransId="{5F43B07B-1A84-49CF-917F-C0A46AB4C62A}"/>
    <dgm:cxn modelId="{670EE5C1-309B-472F-90A5-A7591AE13223}" srcId="{71230564-1775-473D-8671-D76256DD4388}" destId="{878F57CA-2141-4928-A15D-6B19B8A212C5}" srcOrd="1" destOrd="0" parTransId="{CA9483A3-DDC6-4903-8281-6EDEB8F38F49}" sibTransId="{B3F9D128-13DB-4E45-B5AA-128F3864A71F}"/>
    <dgm:cxn modelId="{18ACE274-090D-4D5E-A6B7-5C3CF24E8304}" srcId="{A3BCE22E-1C66-4838-92E2-0A15F7E33131}" destId="{6262ADC9-CE4A-49A8-BE9B-86308FB7AEA9}" srcOrd="0" destOrd="0" parTransId="{FF12BFE5-DA0C-40F6-8572-8F2C9041D489}" sibTransId="{1A6DECAD-EB2B-4476-AE39-76F3B909BD75}"/>
    <dgm:cxn modelId="{5A64EAC4-7C06-4F7C-8F86-7253B0E69799}" type="presParOf" srcId="{4EF5B9CF-3457-44E4-B5E9-41AE8CA887C8}" destId="{100CE8EE-6737-4CEB-B318-76490D252AF0}" srcOrd="0" destOrd="0" presId="urn:microsoft.com/office/officeart/2005/8/layout/lProcess2"/>
    <dgm:cxn modelId="{AE859797-E336-43F1-BD10-14A64185BCDB}" type="presParOf" srcId="{100CE8EE-6737-4CEB-B318-76490D252AF0}" destId="{735288D6-306F-4B1F-AEA1-8A05E24BF0FF}" srcOrd="0" destOrd="0" presId="urn:microsoft.com/office/officeart/2005/8/layout/lProcess2"/>
    <dgm:cxn modelId="{D2CCD806-F481-4D4A-BAC6-F54626B18653}" type="presParOf" srcId="{100CE8EE-6737-4CEB-B318-76490D252AF0}" destId="{D57DD568-B9FE-491C-9368-23916B66E08B}" srcOrd="1" destOrd="0" presId="urn:microsoft.com/office/officeart/2005/8/layout/lProcess2"/>
    <dgm:cxn modelId="{82A6A972-EFC3-4E7F-A484-ACA21121DE63}" type="presParOf" srcId="{100CE8EE-6737-4CEB-B318-76490D252AF0}" destId="{DAB8AD8D-96C0-4727-AEFD-75B856270A17}" srcOrd="2" destOrd="0" presId="urn:microsoft.com/office/officeart/2005/8/layout/lProcess2"/>
    <dgm:cxn modelId="{01337F4D-58CE-4D59-996D-35DCDEB2BAAD}" type="presParOf" srcId="{DAB8AD8D-96C0-4727-AEFD-75B856270A17}" destId="{03976E7E-AA12-4186-AB87-E0C4C06CC104}" srcOrd="0" destOrd="0" presId="urn:microsoft.com/office/officeart/2005/8/layout/lProcess2"/>
    <dgm:cxn modelId="{70EC14CC-4D81-475E-A94D-5D3ADA6B6589}" type="presParOf" srcId="{03976E7E-AA12-4186-AB87-E0C4C06CC104}" destId="{F8DD9E5D-0E24-43DB-A9DC-A860123E8A37}" srcOrd="0" destOrd="0" presId="urn:microsoft.com/office/officeart/2005/8/layout/lProcess2"/>
    <dgm:cxn modelId="{0856837F-7F90-4798-983F-C05D789496C8}" type="presParOf" srcId="{03976E7E-AA12-4186-AB87-E0C4C06CC104}" destId="{CF4B5615-E752-4031-8F4A-EBFBA5F0DA3C}" srcOrd="1" destOrd="0" presId="urn:microsoft.com/office/officeart/2005/8/layout/lProcess2"/>
    <dgm:cxn modelId="{EA820E15-6B78-4523-B91B-731A6DE9519A}" type="presParOf" srcId="{03976E7E-AA12-4186-AB87-E0C4C06CC104}" destId="{B1459B32-FBEB-4A72-8800-93FFE8E1932E}" srcOrd="2" destOrd="0" presId="urn:microsoft.com/office/officeart/2005/8/layout/lProcess2"/>
    <dgm:cxn modelId="{8E2FBA4E-C41C-46EF-B42C-95B04AD192CB}" type="presParOf" srcId="{4EF5B9CF-3457-44E4-B5E9-41AE8CA887C8}" destId="{BDA1A4C5-07BC-4864-B0FD-774BE676B5F0}" srcOrd="1" destOrd="0" presId="urn:microsoft.com/office/officeart/2005/8/layout/lProcess2"/>
    <dgm:cxn modelId="{2A3E5916-7961-485C-817E-2097A9405F11}" type="presParOf" srcId="{4EF5B9CF-3457-44E4-B5E9-41AE8CA887C8}" destId="{2FEBD228-6ABF-49A4-AE29-910615A3BBD4}" srcOrd="2" destOrd="0" presId="urn:microsoft.com/office/officeart/2005/8/layout/lProcess2"/>
    <dgm:cxn modelId="{2B1E14D2-A792-4627-8378-B7A53A42D188}" type="presParOf" srcId="{2FEBD228-6ABF-49A4-AE29-910615A3BBD4}" destId="{A2781956-9F62-41F1-BC99-E96337BB15C4}" srcOrd="0" destOrd="0" presId="urn:microsoft.com/office/officeart/2005/8/layout/lProcess2"/>
    <dgm:cxn modelId="{9E75DA3D-CE20-43EF-9269-9E6C64F2099E}" type="presParOf" srcId="{2FEBD228-6ABF-49A4-AE29-910615A3BBD4}" destId="{34F2F8F6-E083-4DF9-B9A1-EF3058042B30}" srcOrd="1" destOrd="0" presId="urn:microsoft.com/office/officeart/2005/8/layout/lProcess2"/>
    <dgm:cxn modelId="{B35ABB80-2139-41B9-B573-25A8991EAE75}" type="presParOf" srcId="{2FEBD228-6ABF-49A4-AE29-910615A3BBD4}" destId="{20DF9B65-2BD6-4C30-8313-2AA297B9E737}" srcOrd="2" destOrd="0" presId="urn:microsoft.com/office/officeart/2005/8/layout/lProcess2"/>
    <dgm:cxn modelId="{20653D78-A0D6-4CD2-9F1F-D4580207FF6B}" type="presParOf" srcId="{20DF9B65-2BD6-4C30-8313-2AA297B9E737}" destId="{D4F9DE41-6CFB-4EEB-83BC-DC5E8A4DB727}" srcOrd="0" destOrd="0" presId="urn:microsoft.com/office/officeart/2005/8/layout/lProcess2"/>
    <dgm:cxn modelId="{97BA8F07-0A6B-476E-9C11-5E29959ADBD8}" type="presParOf" srcId="{D4F9DE41-6CFB-4EEB-83BC-DC5E8A4DB727}" destId="{7D6AB046-B410-477A-9EE9-D9F5A0B821E3}" srcOrd="0" destOrd="0" presId="urn:microsoft.com/office/officeart/2005/8/layout/lProcess2"/>
    <dgm:cxn modelId="{45B75E47-5766-46B9-99B2-CD2796AC1AB3}" type="presParOf" srcId="{D4F9DE41-6CFB-4EEB-83BC-DC5E8A4DB727}" destId="{4373DBC8-5C80-4E33-A7A7-44A283C76B96}" srcOrd="1" destOrd="0" presId="urn:microsoft.com/office/officeart/2005/8/layout/lProcess2"/>
    <dgm:cxn modelId="{34EBE794-8D92-41F8-983F-0EA53DA08F30}" type="presParOf" srcId="{D4F9DE41-6CFB-4EEB-83BC-DC5E8A4DB727}" destId="{8A46FDAE-3FEF-4CF4-9D3C-2C5CDDDAACC8}" srcOrd="2" destOrd="0" presId="urn:microsoft.com/office/officeart/2005/8/layout/lProcess2"/>
    <dgm:cxn modelId="{43DED2EE-15F0-4A72-926C-909067291737}" type="presParOf" srcId="{4EF5B9CF-3457-44E4-B5E9-41AE8CA887C8}" destId="{8FD8E88B-BC4E-445C-9F70-395DD5EB626A}" srcOrd="3" destOrd="0" presId="urn:microsoft.com/office/officeart/2005/8/layout/lProcess2"/>
    <dgm:cxn modelId="{FA40C3AE-D213-4754-ABD5-F1A36F9C5925}" type="presParOf" srcId="{4EF5B9CF-3457-44E4-B5E9-41AE8CA887C8}" destId="{03AEBF76-2A94-4859-B7BA-B69A21AFA0C4}" srcOrd="4" destOrd="0" presId="urn:microsoft.com/office/officeart/2005/8/layout/lProcess2"/>
    <dgm:cxn modelId="{79743E88-C3C9-462E-A524-87787BAB1EEA}" type="presParOf" srcId="{03AEBF76-2A94-4859-B7BA-B69A21AFA0C4}" destId="{ACB7ADF6-99F2-4110-A93D-F72A714250C0}" srcOrd="0" destOrd="0" presId="urn:microsoft.com/office/officeart/2005/8/layout/lProcess2"/>
    <dgm:cxn modelId="{02D378F5-9ED0-47A0-A21C-DBA28363AC2E}" type="presParOf" srcId="{03AEBF76-2A94-4859-B7BA-B69A21AFA0C4}" destId="{A8ECF44F-831B-496E-8195-5EBBD888BEDF}" srcOrd="1" destOrd="0" presId="urn:microsoft.com/office/officeart/2005/8/layout/lProcess2"/>
    <dgm:cxn modelId="{595542A1-018C-47A0-9B35-92A8FA414B9A}" type="presParOf" srcId="{03AEBF76-2A94-4859-B7BA-B69A21AFA0C4}" destId="{99F66F1F-3C0B-413F-886A-08BCAF10FA20}" srcOrd="2" destOrd="0" presId="urn:microsoft.com/office/officeart/2005/8/layout/lProcess2"/>
    <dgm:cxn modelId="{43D00543-6450-4B73-B331-ED4CA2CC0715}" type="presParOf" srcId="{99F66F1F-3C0B-413F-886A-08BCAF10FA20}" destId="{ACC0A52C-7486-4F27-919D-9CC896D17C3A}" srcOrd="0" destOrd="0" presId="urn:microsoft.com/office/officeart/2005/8/layout/lProcess2"/>
    <dgm:cxn modelId="{CA5A4A53-F2AA-4D5D-ACA2-54B0081606CF}" type="presParOf" srcId="{ACC0A52C-7486-4F27-919D-9CC896D17C3A}" destId="{E91A8265-486D-4BDD-BC87-290374EEF1AB}" srcOrd="0" destOrd="0" presId="urn:microsoft.com/office/officeart/2005/8/layout/lProcess2"/>
    <dgm:cxn modelId="{31DFBB6F-FF01-4123-8753-1A238714C5E3}" type="presParOf" srcId="{ACC0A52C-7486-4F27-919D-9CC896D17C3A}" destId="{412EE383-BBFA-406C-AD63-520B7FE14661}" srcOrd="1" destOrd="0" presId="urn:microsoft.com/office/officeart/2005/8/layout/lProcess2"/>
    <dgm:cxn modelId="{FDD9F449-8075-47D7-8CF2-7AF21DD79E50}" type="presParOf" srcId="{ACC0A52C-7486-4F27-919D-9CC896D17C3A}" destId="{5B806601-87AB-477E-AD0C-D96B6298EE6D}" srcOrd="2"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0C74C3-3FBB-495B-A5B2-CCEE6DD02949}">
      <dsp:nvSpPr>
        <dsp:cNvPr id="0" name=""/>
        <dsp:cNvSpPr/>
      </dsp:nvSpPr>
      <dsp:spPr>
        <a:xfrm rot="16200000">
          <a:off x="925909" y="-925909"/>
          <a:ext cx="2262981"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AU" sz="2800" b="1" kern="1200" dirty="0" smtClean="0"/>
            <a:t>The</a:t>
          </a:r>
          <a:r>
            <a:rPr lang="en-AU" sz="2800" b="1" kern="1200" baseline="0" dirty="0" smtClean="0"/>
            <a:t> topic</a:t>
          </a:r>
          <a:endParaRPr lang="en-AU" sz="2800" b="1" kern="1200" dirty="0"/>
        </a:p>
      </dsp:txBody>
      <dsp:txXfrm rot="16200000">
        <a:off x="1208781" y="-1208781"/>
        <a:ext cx="1697236" cy="4114800"/>
      </dsp:txXfrm>
    </dsp:sp>
    <dsp:sp modelId="{C0FBF6DA-D4CD-48AC-837D-19DCFAD88BAB}">
      <dsp:nvSpPr>
        <dsp:cNvPr id="0" name=""/>
        <dsp:cNvSpPr/>
      </dsp:nvSpPr>
      <dsp:spPr>
        <a:xfrm>
          <a:off x="4114800" y="0"/>
          <a:ext cx="4114800" cy="226298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AU" sz="2800" b="1" kern="1200" dirty="0" smtClean="0">
              <a:solidFill>
                <a:schemeClr val="bg1"/>
              </a:solidFill>
            </a:rPr>
            <a:t>Concept map to identify gaps and terms</a:t>
          </a:r>
          <a:endParaRPr lang="en-AU" sz="2800" b="1" kern="1200" dirty="0">
            <a:solidFill>
              <a:schemeClr val="bg1"/>
            </a:solidFill>
          </a:endParaRPr>
        </a:p>
      </dsp:txBody>
      <dsp:txXfrm>
        <a:off x="4114800" y="0"/>
        <a:ext cx="4114800" cy="1697236"/>
      </dsp:txXfrm>
    </dsp:sp>
    <dsp:sp modelId="{10C5801C-1F6A-432C-9257-B3B75430A6BC}">
      <dsp:nvSpPr>
        <dsp:cNvPr id="0" name=""/>
        <dsp:cNvSpPr/>
      </dsp:nvSpPr>
      <dsp:spPr>
        <a:xfrm rot="10800000">
          <a:off x="0" y="2262981"/>
          <a:ext cx="4114800" cy="226298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AU" sz="2800" b="1" kern="1200" dirty="0" smtClean="0"/>
            <a:t>Search and Evaluation</a:t>
          </a:r>
          <a:endParaRPr lang="en-AU" sz="2800" b="1" kern="1200" dirty="0"/>
        </a:p>
      </dsp:txBody>
      <dsp:txXfrm rot="10800000">
        <a:off x="0" y="2828726"/>
        <a:ext cx="4114800" cy="1697236"/>
      </dsp:txXfrm>
    </dsp:sp>
    <dsp:sp modelId="{0F188900-8989-4F61-9AF7-9ED16DA54CE7}">
      <dsp:nvSpPr>
        <dsp:cNvPr id="0" name=""/>
        <dsp:cNvSpPr/>
      </dsp:nvSpPr>
      <dsp:spPr>
        <a:xfrm rot="5400000">
          <a:off x="5040709" y="1337072"/>
          <a:ext cx="2262981"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AU" sz="2800" b="1" kern="1200" dirty="0" smtClean="0"/>
            <a:t>Manage results and alerts</a:t>
          </a:r>
          <a:endParaRPr lang="en-AU" sz="2800" b="1" kern="1200" dirty="0"/>
        </a:p>
      </dsp:txBody>
      <dsp:txXfrm rot="5400000">
        <a:off x="5323581" y="1619944"/>
        <a:ext cx="1697236" cy="4114800"/>
      </dsp:txXfrm>
    </dsp:sp>
    <dsp:sp modelId="{626AC41C-6CAF-48D1-B90A-54EEE4C0AE2A}">
      <dsp:nvSpPr>
        <dsp:cNvPr id="0" name=""/>
        <dsp:cNvSpPr/>
      </dsp:nvSpPr>
      <dsp:spPr>
        <a:xfrm>
          <a:off x="2880359" y="1697236"/>
          <a:ext cx="2468880" cy="113149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AU" sz="2800" kern="1200" dirty="0" smtClean="0"/>
            <a:t>Literature Review</a:t>
          </a:r>
          <a:endParaRPr lang="en-AU" sz="2800" kern="1200" dirty="0"/>
        </a:p>
      </dsp:txBody>
      <dsp:txXfrm>
        <a:off x="2880359" y="1697236"/>
        <a:ext cx="2468880" cy="113149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35F3FC-8A67-4240-9FE2-F0D09474D686}">
      <dsp:nvSpPr>
        <dsp:cNvPr id="0" name=""/>
        <dsp:cNvSpPr/>
      </dsp:nvSpPr>
      <dsp:spPr>
        <a:xfrm>
          <a:off x="0" y="431481"/>
          <a:ext cx="82296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53F786-61D9-4D2F-A5F4-1BA9EB70F3F1}">
      <dsp:nvSpPr>
        <dsp:cNvPr id="0" name=""/>
        <dsp:cNvSpPr/>
      </dsp:nvSpPr>
      <dsp:spPr>
        <a:xfrm>
          <a:off x="411480" y="62481"/>
          <a:ext cx="5760720"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111250">
            <a:lnSpc>
              <a:spcPct val="90000"/>
            </a:lnSpc>
            <a:spcBef>
              <a:spcPct val="0"/>
            </a:spcBef>
            <a:spcAft>
              <a:spcPct val="35000"/>
            </a:spcAft>
          </a:pPr>
          <a:r>
            <a:rPr lang="en-AU" sz="2500" b="1" kern="1200" dirty="0" smtClean="0"/>
            <a:t>Brainstorm the topic</a:t>
          </a:r>
          <a:endParaRPr lang="en-AU" sz="2500" b="1" kern="1200" dirty="0"/>
        </a:p>
      </dsp:txBody>
      <dsp:txXfrm>
        <a:off x="411480" y="62481"/>
        <a:ext cx="5760720" cy="738000"/>
      </dsp:txXfrm>
    </dsp:sp>
    <dsp:sp modelId="{FF6E3370-99D2-4BCF-922B-F01BB1AECC6E}">
      <dsp:nvSpPr>
        <dsp:cNvPr id="0" name=""/>
        <dsp:cNvSpPr/>
      </dsp:nvSpPr>
      <dsp:spPr>
        <a:xfrm>
          <a:off x="0" y="1565481"/>
          <a:ext cx="82296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CABF35-D67C-4DC3-8C29-CE7943DFDB5D}">
      <dsp:nvSpPr>
        <dsp:cNvPr id="0" name=""/>
        <dsp:cNvSpPr/>
      </dsp:nvSpPr>
      <dsp:spPr>
        <a:xfrm>
          <a:off x="411480" y="1196481"/>
          <a:ext cx="5760720"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111250">
            <a:lnSpc>
              <a:spcPct val="90000"/>
            </a:lnSpc>
            <a:spcBef>
              <a:spcPct val="0"/>
            </a:spcBef>
            <a:spcAft>
              <a:spcPct val="35000"/>
            </a:spcAft>
          </a:pPr>
          <a:r>
            <a:rPr lang="en-AU" sz="2500" b="1" kern="1200" dirty="0" smtClean="0"/>
            <a:t>Draw</a:t>
          </a:r>
          <a:r>
            <a:rPr lang="en-AU" sz="2500" b="1" kern="1200" baseline="0" dirty="0" smtClean="0"/>
            <a:t> a concept map</a:t>
          </a:r>
          <a:endParaRPr lang="en-AU" sz="2500" b="1" kern="1200" dirty="0"/>
        </a:p>
      </dsp:txBody>
      <dsp:txXfrm>
        <a:off x="411480" y="1196481"/>
        <a:ext cx="5760720" cy="738000"/>
      </dsp:txXfrm>
    </dsp:sp>
    <dsp:sp modelId="{AB825E44-BC57-489B-91E0-DFE739A186E6}">
      <dsp:nvSpPr>
        <dsp:cNvPr id="0" name=""/>
        <dsp:cNvSpPr/>
      </dsp:nvSpPr>
      <dsp:spPr>
        <a:xfrm>
          <a:off x="0" y="2699481"/>
          <a:ext cx="82296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DCEEE7-E3BA-4ED4-9C39-A9C84C83DF84}">
      <dsp:nvSpPr>
        <dsp:cNvPr id="0" name=""/>
        <dsp:cNvSpPr/>
      </dsp:nvSpPr>
      <dsp:spPr>
        <a:xfrm>
          <a:off x="411480" y="2330481"/>
          <a:ext cx="5760720"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111250">
            <a:lnSpc>
              <a:spcPct val="90000"/>
            </a:lnSpc>
            <a:spcBef>
              <a:spcPct val="0"/>
            </a:spcBef>
            <a:spcAft>
              <a:spcPct val="35000"/>
            </a:spcAft>
          </a:pPr>
          <a:r>
            <a:rPr lang="en-AU" sz="2500" b="1" kern="1200" dirty="0" smtClean="0"/>
            <a:t>Identify</a:t>
          </a:r>
          <a:r>
            <a:rPr lang="en-AU" sz="2500" b="1" kern="1200" baseline="0" dirty="0" smtClean="0"/>
            <a:t> keywords</a:t>
          </a:r>
          <a:endParaRPr lang="en-AU" sz="2500" b="1" kern="1200" dirty="0"/>
        </a:p>
      </dsp:txBody>
      <dsp:txXfrm>
        <a:off x="411480" y="2330481"/>
        <a:ext cx="5760720" cy="738000"/>
      </dsp:txXfrm>
    </dsp:sp>
    <dsp:sp modelId="{9A78614B-C804-446B-B43F-467B82AF6BD9}">
      <dsp:nvSpPr>
        <dsp:cNvPr id="0" name=""/>
        <dsp:cNvSpPr/>
      </dsp:nvSpPr>
      <dsp:spPr>
        <a:xfrm>
          <a:off x="0" y="3833481"/>
          <a:ext cx="82296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48EFC9-7893-4CB8-8649-DB64BD2A19E5}">
      <dsp:nvSpPr>
        <dsp:cNvPr id="0" name=""/>
        <dsp:cNvSpPr/>
      </dsp:nvSpPr>
      <dsp:spPr>
        <a:xfrm>
          <a:off x="411480" y="3464481"/>
          <a:ext cx="5760720"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111250">
            <a:lnSpc>
              <a:spcPct val="90000"/>
            </a:lnSpc>
            <a:spcBef>
              <a:spcPct val="0"/>
            </a:spcBef>
            <a:spcAft>
              <a:spcPct val="35000"/>
            </a:spcAft>
          </a:pPr>
          <a:r>
            <a:rPr lang="en-AU" sz="2500" b="1" kern="1200" dirty="0" smtClean="0"/>
            <a:t>Develop some search strings</a:t>
          </a:r>
          <a:endParaRPr lang="en-AU" sz="2500" b="1" kern="1200" dirty="0"/>
        </a:p>
      </dsp:txBody>
      <dsp:txXfrm>
        <a:off x="411480" y="3464481"/>
        <a:ext cx="5760720" cy="7380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5288D6-306F-4B1F-AEA1-8A05E24BF0FF}">
      <dsp:nvSpPr>
        <dsp:cNvPr id="0" name=""/>
        <dsp:cNvSpPr/>
      </dsp:nvSpPr>
      <dsp:spPr>
        <a:xfrm>
          <a:off x="1004" y="0"/>
          <a:ext cx="2611933" cy="38898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AU" sz="4000" kern="1200" dirty="0" smtClean="0"/>
            <a:t>prevention</a:t>
          </a:r>
          <a:endParaRPr lang="en-AU" sz="4000" kern="1200" dirty="0"/>
        </a:p>
      </dsp:txBody>
      <dsp:txXfrm>
        <a:off x="1004" y="0"/>
        <a:ext cx="2611933" cy="1166957"/>
      </dsp:txXfrm>
    </dsp:sp>
    <dsp:sp modelId="{F8DD9E5D-0E24-43DB-A9DC-A860123E8A37}">
      <dsp:nvSpPr>
        <dsp:cNvPr id="0" name=""/>
        <dsp:cNvSpPr/>
      </dsp:nvSpPr>
      <dsp:spPr>
        <a:xfrm>
          <a:off x="262197" y="1168097"/>
          <a:ext cx="2089546" cy="11728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AU" sz="3200" kern="1200" dirty="0" smtClean="0"/>
            <a:t>sport</a:t>
          </a:r>
          <a:endParaRPr lang="en-AU" sz="3200" kern="1200" dirty="0"/>
        </a:p>
      </dsp:txBody>
      <dsp:txXfrm>
        <a:off x="262197" y="1168097"/>
        <a:ext cx="2089546" cy="1172845"/>
      </dsp:txXfrm>
    </dsp:sp>
    <dsp:sp modelId="{B1459B32-FBEB-4A72-8800-93FFE8E1932E}">
      <dsp:nvSpPr>
        <dsp:cNvPr id="0" name=""/>
        <dsp:cNvSpPr/>
      </dsp:nvSpPr>
      <dsp:spPr>
        <a:xfrm>
          <a:off x="262197" y="2521380"/>
          <a:ext cx="2089546" cy="11728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AU" sz="3200" kern="1200" dirty="0" smtClean="0"/>
            <a:t>diet</a:t>
          </a:r>
          <a:endParaRPr lang="en-AU" sz="3200" kern="1200" dirty="0"/>
        </a:p>
      </dsp:txBody>
      <dsp:txXfrm>
        <a:off x="262197" y="2521380"/>
        <a:ext cx="2089546" cy="1172845"/>
      </dsp:txXfrm>
    </dsp:sp>
    <dsp:sp modelId="{A2781956-9F62-41F1-BC99-E96337BB15C4}">
      <dsp:nvSpPr>
        <dsp:cNvPr id="0" name=""/>
        <dsp:cNvSpPr/>
      </dsp:nvSpPr>
      <dsp:spPr>
        <a:xfrm>
          <a:off x="2808833" y="0"/>
          <a:ext cx="2611933" cy="38898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AU" sz="4000" kern="1200" dirty="0" smtClean="0"/>
            <a:t>obesity</a:t>
          </a:r>
          <a:endParaRPr lang="en-AU" sz="4000" kern="1200" dirty="0"/>
        </a:p>
      </dsp:txBody>
      <dsp:txXfrm>
        <a:off x="2808833" y="0"/>
        <a:ext cx="2611933" cy="1166957"/>
      </dsp:txXfrm>
    </dsp:sp>
    <dsp:sp modelId="{7D6AB046-B410-477A-9EE9-D9F5A0B821E3}">
      <dsp:nvSpPr>
        <dsp:cNvPr id="0" name=""/>
        <dsp:cNvSpPr/>
      </dsp:nvSpPr>
      <dsp:spPr>
        <a:xfrm>
          <a:off x="3070026" y="1168097"/>
          <a:ext cx="2089546" cy="11728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AU" sz="3200" kern="1200" dirty="0" smtClean="0"/>
            <a:t>overweight</a:t>
          </a:r>
          <a:endParaRPr lang="en-AU" sz="3200" kern="1200" dirty="0"/>
        </a:p>
      </dsp:txBody>
      <dsp:txXfrm>
        <a:off x="3070026" y="1168097"/>
        <a:ext cx="2089546" cy="1172845"/>
      </dsp:txXfrm>
    </dsp:sp>
    <dsp:sp modelId="{8A46FDAE-3FEF-4CF4-9D3C-2C5CDDDAACC8}">
      <dsp:nvSpPr>
        <dsp:cNvPr id="0" name=""/>
        <dsp:cNvSpPr/>
      </dsp:nvSpPr>
      <dsp:spPr>
        <a:xfrm>
          <a:off x="3070026" y="2521380"/>
          <a:ext cx="2089546" cy="11728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AU" sz="3200" kern="1200" dirty="0" smtClean="0"/>
            <a:t>Nutrition</a:t>
          </a:r>
          <a:r>
            <a:rPr lang="en-AU" sz="3200" kern="1200" baseline="0" dirty="0" smtClean="0"/>
            <a:t> disorder</a:t>
          </a:r>
          <a:endParaRPr lang="en-AU" sz="3200" kern="1200" dirty="0"/>
        </a:p>
      </dsp:txBody>
      <dsp:txXfrm>
        <a:off x="3070026" y="2521380"/>
        <a:ext cx="2089546" cy="1172845"/>
      </dsp:txXfrm>
    </dsp:sp>
    <dsp:sp modelId="{ACB7ADF6-99F2-4110-A93D-F72A714250C0}">
      <dsp:nvSpPr>
        <dsp:cNvPr id="0" name=""/>
        <dsp:cNvSpPr/>
      </dsp:nvSpPr>
      <dsp:spPr>
        <a:xfrm>
          <a:off x="5616661" y="0"/>
          <a:ext cx="2611933" cy="38898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AU" sz="4000" kern="1200" dirty="0" smtClean="0"/>
            <a:t>children</a:t>
          </a:r>
          <a:endParaRPr lang="en-AU" sz="4000" kern="1200" dirty="0"/>
        </a:p>
      </dsp:txBody>
      <dsp:txXfrm>
        <a:off x="5616661" y="0"/>
        <a:ext cx="2611933" cy="1166957"/>
      </dsp:txXfrm>
    </dsp:sp>
    <dsp:sp modelId="{E91A8265-486D-4BDD-BC87-290374EEF1AB}">
      <dsp:nvSpPr>
        <dsp:cNvPr id="0" name=""/>
        <dsp:cNvSpPr/>
      </dsp:nvSpPr>
      <dsp:spPr>
        <a:xfrm>
          <a:off x="5877855" y="1168097"/>
          <a:ext cx="2089546" cy="11728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AU" sz="3200" kern="1200" dirty="0" smtClean="0"/>
            <a:t>infants</a:t>
          </a:r>
          <a:endParaRPr lang="en-AU" sz="3200" kern="1200" dirty="0"/>
        </a:p>
      </dsp:txBody>
      <dsp:txXfrm>
        <a:off x="5877855" y="1168097"/>
        <a:ext cx="2089546" cy="1172845"/>
      </dsp:txXfrm>
    </dsp:sp>
    <dsp:sp modelId="{5B806601-87AB-477E-AD0C-D96B6298EE6D}">
      <dsp:nvSpPr>
        <dsp:cNvPr id="0" name=""/>
        <dsp:cNvSpPr/>
      </dsp:nvSpPr>
      <dsp:spPr>
        <a:xfrm>
          <a:off x="5877855" y="2521380"/>
          <a:ext cx="2089546" cy="11728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AU" sz="3200" kern="1200" dirty="0" smtClean="0"/>
            <a:t>schools</a:t>
          </a:r>
          <a:endParaRPr lang="en-AU" sz="3200" kern="1200" dirty="0"/>
        </a:p>
      </dsp:txBody>
      <dsp:txXfrm>
        <a:off x="5877855" y="2521380"/>
        <a:ext cx="2089546" cy="117284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49D306E-0B07-48C3-B254-4EA8A4802E3C}" type="datetimeFigureOut">
              <a:rPr lang="en-US" smtClean="0"/>
              <a:pPr/>
              <a:t>9/5/2011</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0932B66-4E44-4D04-93FC-6E485289EF8C}" type="slidenum">
              <a:rPr lang="en-AU" smtClean="0"/>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595D390-BDF0-40EA-B569-5190007251FC}" type="datetimeFigureOut">
              <a:rPr lang="en-US" smtClean="0"/>
              <a:pPr/>
              <a:t>9/5/2011</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3C40060-F508-4D03-8CD2-135251062042}"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Hello and welcome. My name is Lyn Leslie and this is my topic. You may well ask</a:t>
            </a:r>
            <a:r>
              <a:rPr lang="en-AU" sz="1200" cap="small" dirty="0" smtClean="0"/>
              <a:t>,</a:t>
            </a:r>
            <a:r>
              <a:rPr lang="en-AU" sz="1200" cap="small" baseline="0" dirty="0" smtClean="0"/>
              <a:t> </a:t>
            </a:r>
            <a:r>
              <a:rPr lang="en-AU" sz="1200" cap="none" baseline="0" dirty="0" smtClean="0"/>
              <a:t>what is a search matrix?</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cap="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cap="none" baseline="0" dirty="0" smtClean="0"/>
              <a:t>A search matrix contains all the elements that you need to consider when developing your search strategy. The results of your search will help to formulate your research proposal and write your literature review.</a:t>
            </a:r>
            <a:endParaRPr lang="en-AU"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dirty="0" smtClean="0"/>
          </a:p>
        </p:txBody>
      </p:sp>
      <p:sp>
        <p:nvSpPr>
          <p:cNvPr id="4" name="Slide Number Placeholder 3"/>
          <p:cNvSpPr>
            <a:spLocks noGrp="1"/>
          </p:cNvSpPr>
          <p:nvPr>
            <p:ph type="sldNum" sz="quarter" idx="10"/>
          </p:nvPr>
        </p:nvSpPr>
        <p:spPr/>
        <p:txBody>
          <a:bodyPr/>
          <a:lstStyle/>
          <a:p>
            <a:fld id="{D3C40060-F508-4D03-8CD2-135251062042}" type="slidenum">
              <a:rPr lang="en-AU" smtClean="0"/>
              <a:pPr/>
              <a:t>1</a:t>
            </a:fld>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smtClean="0"/>
              <a:t>Ask what might be missing? Maybe we need to further expand each section eg add games to sport or specific sports; add tuck shops, lunches or canteens to diet. Maybe body mass index to obesity.</a:t>
            </a:r>
          </a:p>
          <a:p>
            <a:r>
              <a:rPr lang="en-AU" baseline="0" dirty="0" smtClean="0"/>
              <a:t>When you begin searching, other terms may present.</a:t>
            </a:r>
            <a:endParaRPr lang="en-AU" dirty="0" smtClean="0"/>
          </a:p>
          <a:p>
            <a:r>
              <a:rPr lang="en-AU" dirty="0" smtClean="0"/>
              <a:t>Check out the EBSCO visual search under the search screen as this can assist with terms</a:t>
            </a:r>
          </a:p>
          <a:p>
            <a:r>
              <a:rPr lang="en-AU" dirty="0" smtClean="0"/>
              <a:t>Use paper or  free Open Source mind-mapping software such as Free Mind</a:t>
            </a:r>
            <a:r>
              <a:rPr lang="en-AU" baseline="0" dirty="0" smtClean="0"/>
              <a:t> </a:t>
            </a:r>
            <a:r>
              <a:rPr lang="en-AU" dirty="0" smtClean="0"/>
              <a:t>http://freemind.sourceforge.net/wiki/index.php/Main_Page </a:t>
            </a:r>
          </a:p>
          <a:p>
            <a:endParaRPr lang="en-AU" dirty="0"/>
          </a:p>
        </p:txBody>
      </p:sp>
      <p:sp>
        <p:nvSpPr>
          <p:cNvPr id="4" name="Slide Number Placeholder 3"/>
          <p:cNvSpPr>
            <a:spLocks noGrp="1"/>
          </p:cNvSpPr>
          <p:nvPr>
            <p:ph type="sldNum" sz="quarter" idx="10"/>
          </p:nvPr>
        </p:nvSpPr>
        <p:spPr/>
        <p:txBody>
          <a:bodyPr/>
          <a:lstStyle/>
          <a:p>
            <a:fld id="{D3C40060-F508-4D03-8CD2-135251062042}" type="slidenum">
              <a:rPr lang="en-AU" smtClean="0"/>
              <a:pPr/>
              <a:t>10</a:t>
            </a:fld>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Visual</a:t>
            </a:r>
            <a:r>
              <a:rPr lang="en-AU" baseline="0" dirty="0" smtClean="0"/>
              <a:t> searching f</a:t>
            </a:r>
            <a:r>
              <a:rPr lang="en-AU" dirty="0" smtClean="0"/>
              <a:t>rom the EBSCO database can be useful to try when using one</a:t>
            </a:r>
            <a:r>
              <a:rPr lang="en-AU" baseline="0" dirty="0" smtClean="0"/>
              <a:t> of their databases. It is not exhaustive and is a type of searching </a:t>
            </a:r>
            <a:r>
              <a:rPr lang="en-AU" baseline="0" dirty="0" smtClean="0"/>
              <a:t>that can be useful when conceptualising a topic.</a:t>
            </a:r>
            <a:endParaRPr lang="en-AU" dirty="0"/>
          </a:p>
        </p:txBody>
      </p:sp>
      <p:sp>
        <p:nvSpPr>
          <p:cNvPr id="4" name="Slide Number Placeholder 3"/>
          <p:cNvSpPr>
            <a:spLocks noGrp="1"/>
          </p:cNvSpPr>
          <p:nvPr>
            <p:ph type="sldNum" sz="quarter" idx="10"/>
          </p:nvPr>
        </p:nvSpPr>
        <p:spPr/>
        <p:txBody>
          <a:bodyPr/>
          <a:lstStyle/>
          <a:p>
            <a:fld id="{D3C40060-F508-4D03-8CD2-135251062042}" type="slidenum">
              <a:rPr lang="en-AU" smtClean="0"/>
              <a:pPr/>
              <a:t>11</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Once you have a few search strings then you</a:t>
            </a:r>
            <a:r>
              <a:rPr lang="en-AU" baseline="0" dirty="0" smtClean="0"/>
              <a:t> can run them through a few search tools, modifying the search as you see the need.</a:t>
            </a:r>
          </a:p>
          <a:p>
            <a:r>
              <a:rPr lang="en-AU" baseline="0" dirty="0" smtClean="0"/>
              <a:t>Remember, AND between 2 words narrows the result as both terms have to be in it. OR broadens the result.</a:t>
            </a:r>
            <a:endParaRPr lang="en-AU" dirty="0"/>
          </a:p>
        </p:txBody>
      </p:sp>
      <p:sp>
        <p:nvSpPr>
          <p:cNvPr id="4" name="Slide Number Placeholder 3"/>
          <p:cNvSpPr>
            <a:spLocks noGrp="1"/>
          </p:cNvSpPr>
          <p:nvPr>
            <p:ph type="sldNum" sz="quarter" idx="10"/>
          </p:nvPr>
        </p:nvSpPr>
        <p:spPr/>
        <p:txBody>
          <a:bodyPr/>
          <a:lstStyle/>
          <a:p>
            <a:fld id="{D3C40060-F508-4D03-8CD2-135251062042}" type="slidenum">
              <a:rPr lang="en-AU" smtClean="0"/>
              <a:pPr/>
              <a:t>12</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smtClean="0"/>
          </a:p>
          <a:p>
            <a:r>
              <a:rPr lang="en-AU" dirty="0" smtClean="0"/>
              <a:t>List Keywords / key concepts Related terms Broader/narrower terms/research methods/ check for gaps</a:t>
            </a:r>
          </a:p>
          <a:p>
            <a:endParaRPr lang="en-AU" dirty="0" smtClean="0"/>
          </a:p>
          <a:p>
            <a:r>
              <a:rPr lang="en-AU" dirty="0" smtClean="0"/>
              <a:t>For this example, I chose the CINAHL</a:t>
            </a:r>
            <a:r>
              <a:rPr lang="en-AU" baseline="0" dirty="0" smtClean="0"/>
              <a:t> cumulative Index to Nursing and Allied Health Literature. Other suitable databases could have been Medline, or ERIC. There are databases representing most subject areas</a:t>
            </a:r>
            <a:endParaRPr lang="en-AU" dirty="0"/>
          </a:p>
        </p:txBody>
      </p:sp>
      <p:sp>
        <p:nvSpPr>
          <p:cNvPr id="4" name="Slide Number Placeholder 3"/>
          <p:cNvSpPr>
            <a:spLocks noGrp="1"/>
          </p:cNvSpPr>
          <p:nvPr>
            <p:ph type="sldNum" sz="quarter" idx="10"/>
          </p:nvPr>
        </p:nvSpPr>
        <p:spPr/>
        <p:txBody>
          <a:bodyPr/>
          <a:lstStyle/>
          <a:p>
            <a:fld id="{D3C40060-F508-4D03-8CD2-135251062042}" type="slidenum">
              <a:rPr lang="en-AU" smtClean="0"/>
              <a:pPr/>
              <a:t>13</a:t>
            </a:fld>
            <a:endParaRPr lang="en-A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All are listed on the front of the Library website.</a:t>
            </a:r>
          </a:p>
          <a:p>
            <a:r>
              <a:rPr lang="en-AU" dirty="0" smtClean="0"/>
              <a:t>Subject Guides provide lists of databases applicable to an area. </a:t>
            </a:r>
          </a:p>
          <a:p>
            <a:r>
              <a:rPr lang="en-AU" dirty="0" smtClean="0"/>
              <a:t>On the right hand side of the library website, you will find access to:</a:t>
            </a:r>
          </a:p>
          <a:p>
            <a:r>
              <a:rPr lang="en-AU" dirty="0" smtClean="0"/>
              <a:t>The catalogue</a:t>
            </a:r>
          </a:p>
          <a:p>
            <a:r>
              <a:rPr lang="en-AU" dirty="0" smtClean="0"/>
              <a:t>Subject Guides</a:t>
            </a:r>
          </a:p>
          <a:p>
            <a:r>
              <a:rPr lang="en-AU" dirty="0" smtClean="0"/>
              <a:t>Databases</a:t>
            </a:r>
          </a:p>
          <a:p>
            <a:r>
              <a:rPr lang="en-AU" dirty="0" smtClean="0"/>
              <a:t>Document Delivery</a:t>
            </a:r>
          </a:p>
          <a:p>
            <a:endParaRPr lang="en-AU" dirty="0"/>
          </a:p>
        </p:txBody>
      </p:sp>
      <p:sp>
        <p:nvSpPr>
          <p:cNvPr id="4" name="Slide Number Placeholder 3"/>
          <p:cNvSpPr>
            <a:spLocks noGrp="1"/>
          </p:cNvSpPr>
          <p:nvPr>
            <p:ph type="sldNum" sz="quarter" idx="10"/>
          </p:nvPr>
        </p:nvSpPr>
        <p:spPr/>
        <p:txBody>
          <a:bodyPr/>
          <a:lstStyle/>
          <a:p>
            <a:fld id="{D3C40060-F508-4D03-8CD2-135251062042}" type="slidenum">
              <a:rPr lang="en-AU" smtClean="0"/>
              <a:pPr/>
              <a:t>14</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smtClean="0"/>
          </a:p>
          <a:p>
            <a:r>
              <a:rPr lang="en-AU" dirty="0" smtClean="0"/>
              <a:t>Subject guides bring</a:t>
            </a:r>
            <a:r>
              <a:rPr lang="en-AU" baseline="0" dirty="0" smtClean="0"/>
              <a:t> resources on a broad subject area together in a single location.</a:t>
            </a:r>
          </a:p>
          <a:p>
            <a:r>
              <a:rPr lang="en-AU" dirty="0" smtClean="0"/>
              <a:t>Choose your subject area on the left and follow the prompts.</a:t>
            </a:r>
          </a:p>
          <a:p>
            <a:r>
              <a:rPr lang="en-AU" dirty="0" smtClean="0"/>
              <a:t>Alternatively, choose from the lists of popular and recent guides.</a:t>
            </a:r>
            <a:endParaRPr lang="en-AU" dirty="0"/>
          </a:p>
        </p:txBody>
      </p:sp>
      <p:sp>
        <p:nvSpPr>
          <p:cNvPr id="4" name="Slide Number Placeholder 3"/>
          <p:cNvSpPr>
            <a:spLocks noGrp="1"/>
          </p:cNvSpPr>
          <p:nvPr>
            <p:ph type="sldNum" sz="quarter" idx="10"/>
          </p:nvPr>
        </p:nvSpPr>
        <p:spPr/>
        <p:txBody>
          <a:bodyPr/>
          <a:lstStyle/>
          <a:p>
            <a:fld id="{D3C40060-F508-4D03-8CD2-135251062042}" type="slidenum">
              <a:rPr lang="en-AU" smtClean="0"/>
              <a:pPr/>
              <a:t>15</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 following can be located on</a:t>
            </a:r>
            <a:r>
              <a:rPr lang="en-AU" baseline="0" dirty="0" smtClean="0"/>
              <a:t> the Research Subject Guide</a:t>
            </a:r>
            <a:r>
              <a:rPr lang="en-AU" dirty="0" smtClean="0"/>
              <a:t>:</a:t>
            </a:r>
          </a:p>
          <a:p>
            <a:r>
              <a:rPr lang="en-AU" dirty="0" smtClean="0"/>
              <a:t>Sage Research Methods database</a:t>
            </a:r>
          </a:p>
          <a:p>
            <a:r>
              <a:rPr lang="en-AU" dirty="0" smtClean="0"/>
              <a:t>Research level databases:</a:t>
            </a:r>
            <a:r>
              <a:rPr lang="en-AU" baseline="0" dirty="0" smtClean="0"/>
              <a:t> </a:t>
            </a:r>
            <a:r>
              <a:rPr lang="en-AU" dirty="0" smtClean="0"/>
              <a:t>Web of Science, Scopus, </a:t>
            </a:r>
          </a:p>
          <a:p>
            <a:r>
              <a:rPr lang="en-AU" dirty="0" smtClean="0"/>
              <a:t>Cross</a:t>
            </a:r>
            <a:r>
              <a:rPr lang="en-AU" baseline="0" dirty="0" smtClean="0"/>
              <a:t> Ref to check for journal DOIs, as they are required when using the APA 6</a:t>
            </a:r>
            <a:r>
              <a:rPr lang="en-AU" baseline="30000" dirty="0" smtClean="0"/>
              <a:t>th</a:t>
            </a:r>
            <a:r>
              <a:rPr lang="en-AU" baseline="0" dirty="0" smtClean="0"/>
              <a:t> ed</a:t>
            </a:r>
          </a:p>
          <a:p>
            <a:r>
              <a:rPr lang="en-AU" baseline="0" dirty="0" smtClean="0"/>
              <a:t>and how to get an ISSBN, ISSN for your publication</a:t>
            </a:r>
            <a:endParaRPr lang="en-AU" dirty="0" smtClean="0"/>
          </a:p>
          <a:p>
            <a:r>
              <a:rPr lang="en-AU" dirty="0" smtClean="0"/>
              <a:t>Contacts</a:t>
            </a:r>
          </a:p>
          <a:p>
            <a:r>
              <a:rPr lang="en-AU" dirty="0" smtClean="0"/>
              <a:t>Also, note the theses tab....</a:t>
            </a:r>
            <a:endParaRPr lang="en-AU" dirty="0"/>
          </a:p>
        </p:txBody>
      </p:sp>
      <p:sp>
        <p:nvSpPr>
          <p:cNvPr id="4" name="Slide Number Placeholder 3"/>
          <p:cNvSpPr>
            <a:spLocks noGrp="1"/>
          </p:cNvSpPr>
          <p:nvPr>
            <p:ph type="sldNum" sz="quarter" idx="10"/>
          </p:nvPr>
        </p:nvSpPr>
        <p:spPr/>
        <p:txBody>
          <a:bodyPr/>
          <a:lstStyle/>
          <a:p>
            <a:fld id="{D3C40060-F508-4D03-8CD2-135251062042}" type="slidenum">
              <a:rPr lang="en-AU" smtClean="0"/>
              <a:pPr/>
              <a:t>16</a:t>
            </a:fld>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This tab provides information about</a:t>
            </a:r>
            <a:r>
              <a:rPr lang="en-AU" baseline="0" dirty="0" smtClean="0"/>
              <a:t> how to access other theses. Australian theses can be accessed through the National Library using TROVE or Libraries Australia.</a:t>
            </a:r>
          </a:p>
          <a:p>
            <a:r>
              <a:rPr lang="en-AU" baseline="0" dirty="0" smtClean="0"/>
              <a:t>ECU these are listed in the library catalogue and in ECU Research Online.</a:t>
            </a:r>
            <a:endParaRPr lang="en-AU" dirty="0"/>
          </a:p>
        </p:txBody>
      </p:sp>
      <p:sp>
        <p:nvSpPr>
          <p:cNvPr id="4" name="Slide Number Placeholder 3"/>
          <p:cNvSpPr>
            <a:spLocks noGrp="1"/>
          </p:cNvSpPr>
          <p:nvPr>
            <p:ph type="sldNum" sz="quarter" idx="10"/>
          </p:nvPr>
        </p:nvSpPr>
        <p:spPr/>
        <p:txBody>
          <a:bodyPr/>
          <a:lstStyle/>
          <a:p>
            <a:fld id="{D3C40060-F508-4D03-8CD2-135251062042}" type="slidenum">
              <a:rPr lang="en-AU" smtClean="0"/>
              <a:pPr/>
              <a:t>17</a:t>
            </a:fld>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Enter your search string in the search box</a:t>
            </a:r>
          </a:p>
        </p:txBody>
      </p:sp>
      <p:sp>
        <p:nvSpPr>
          <p:cNvPr id="4" name="Slide Number Placeholder 3"/>
          <p:cNvSpPr>
            <a:spLocks noGrp="1"/>
          </p:cNvSpPr>
          <p:nvPr>
            <p:ph type="sldNum" sz="quarter" idx="10"/>
          </p:nvPr>
        </p:nvSpPr>
        <p:spPr/>
        <p:txBody>
          <a:bodyPr/>
          <a:lstStyle/>
          <a:p>
            <a:fld id="{D3C40060-F508-4D03-8CD2-135251062042}" type="slidenum">
              <a:rPr lang="en-AU" smtClean="0"/>
              <a:pPr/>
              <a:t>19</a:t>
            </a:fld>
            <a:endParaRPr lang="en-A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Choose facets</a:t>
            </a:r>
            <a:r>
              <a:rPr lang="en-AU" baseline="0" dirty="0" smtClean="0"/>
              <a:t> on the left to narrow your search i.e. content type, other subject terms and scholarly publications</a:t>
            </a:r>
          </a:p>
          <a:p>
            <a:r>
              <a:rPr lang="en-AU" baseline="0" dirty="0" smtClean="0"/>
              <a:t>Hover the mouse over the title or the top right of the entry and click on the magnifying glass to see an abstract of the article</a:t>
            </a:r>
          </a:p>
          <a:p>
            <a:r>
              <a:rPr lang="en-AU" baseline="0" dirty="0" smtClean="0"/>
              <a:t>Click the </a:t>
            </a:r>
            <a:r>
              <a:rPr lang="en-AU" b="1" baseline="0" dirty="0" smtClean="0"/>
              <a:t>+</a:t>
            </a:r>
            <a:r>
              <a:rPr lang="en-AU" baseline="0" dirty="0" smtClean="0"/>
              <a:t> sign on the right to save records to a temporary folder at the bottom of the screen</a:t>
            </a:r>
          </a:p>
          <a:p>
            <a:r>
              <a:rPr lang="en-AU" baseline="0" dirty="0" smtClean="0"/>
              <a:t>Click on the title to access the library catalogue for print collection locations or full text of the article</a:t>
            </a:r>
          </a:p>
          <a:p>
            <a:r>
              <a:rPr lang="en-AU" baseline="0" dirty="0" smtClean="0"/>
              <a:t>Click the ECU symbol on the top left of the page to return to the home page.</a:t>
            </a:r>
            <a:endParaRPr lang="en-AU" dirty="0"/>
          </a:p>
        </p:txBody>
      </p:sp>
      <p:sp>
        <p:nvSpPr>
          <p:cNvPr id="4" name="Slide Number Placeholder 3"/>
          <p:cNvSpPr>
            <a:spLocks noGrp="1"/>
          </p:cNvSpPr>
          <p:nvPr>
            <p:ph type="sldNum" sz="quarter" idx="10"/>
          </p:nvPr>
        </p:nvSpPr>
        <p:spPr/>
        <p:txBody>
          <a:bodyPr/>
          <a:lstStyle/>
          <a:p>
            <a:fld id="{D3C40060-F508-4D03-8CD2-135251062042}" type="slidenum">
              <a:rPr lang="en-AU" smtClean="0"/>
              <a:pPr/>
              <a:t>20</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smtClean="0"/>
              <a:t>Put your hand up if you have ever wanted to do any of these things. </a:t>
            </a:r>
          </a:p>
          <a:p>
            <a:r>
              <a:rPr lang="en-AU" baseline="0" dirty="0" smtClean="0"/>
              <a:t>In today’s </a:t>
            </a:r>
            <a:r>
              <a:rPr lang="en-AU" baseline="0" dirty="0" smtClean="0"/>
              <a:t>presentation </a:t>
            </a:r>
            <a:r>
              <a:rPr lang="en-AU" baseline="0" dirty="0" smtClean="0"/>
              <a:t>I am </a:t>
            </a:r>
            <a:r>
              <a:rPr lang="en-AU" baseline="0" dirty="0" smtClean="0"/>
              <a:t>going to show you some  strategies  for doing </a:t>
            </a:r>
            <a:r>
              <a:rPr lang="en-AU" baseline="0" dirty="0" smtClean="0"/>
              <a:t>these types </a:t>
            </a:r>
            <a:r>
              <a:rPr lang="en-AU" baseline="0" dirty="0" smtClean="0"/>
              <a:t>of </a:t>
            </a:r>
            <a:r>
              <a:rPr lang="en-AU" baseline="0" dirty="0" smtClean="0"/>
              <a:t>searches </a:t>
            </a:r>
            <a:r>
              <a:rPr lang="en-AU" baseline="0" dirty="0" smtClean="0"/>
              <a:t>– </a:t>
            </a:r>
            <a:r>
              <a:rPr lang="en-AU" baseline="0" dirty="0" smtClean="0"/>
              <a:t>if </a:t>
            </a:r>
            <a:r>
              <a:rPr lang="en-AU" baseline="0" dirty="0" smtClean="0"/>
              <a:t>you have questions, do not hesitate to </a:t>
            </a:r>
            <a:r>
              <a:rPr lang="en-AU" baseline="0" dirty="0" smtClean="0"/>
              <a:t>ask as I work through </a:t>
            </a:r>
            <a:r>
              <a:rPr lang="en-AU" baseline="0" smtClean="0"/>
              <a:t>the strategies.</a:t>
            </a:r>
            <a:endParaRPr lang="en-AU" baseline="0" dirty="0" smtClean="0"/>
          </a:p>
        </p:txBody>
      </p:sp>
      <p:sp>
        <p:nvSpPr>
          <p:cNvPr id="4" name="Slide Number Placeholder 3"/>
          <p:cNvSpPr>
            <a:spLocks noGrp="1"/>
          </p:cNvSpPr>
          <p:nvPr>
            <p:ph type="sldNum" sz="quarter" idx="10"/>
          </p:nvPr>
        </p:nvSpPr>
        <p:spPr/>
        <p:txBody>
          <a:bodyPr/>
          <a:lstStyle/>
          <a:p>
            <a:fld id="{D3C40060-F508-4D03-8CD2-135251062042}" type="slidenum">
              <a:rPr lang="en-AU" smtClean="0"/>
              <a:pPr/>
              <a:t>2</a:t>
            </a:fld>
            <a:endParaRPr lang="en-A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 saved search folder in Library One Search allows you to:</a:t>
            </a:r>
          </a:p>
          <a:p>
            <a:r>
              <a:rPr lang="en-AU" dirty="0" smtClean="0"/>
              <a:t>Select the referencing style</a:t>
            </a:r>
          </a:p>
          <a:p>
            <a:r>
              <a:rPr lang="en-AU" dirty="0" smtClean="0"/>
              <a:t>Transfer the items direct to EndNote (have your EndNote Library open</a:t>
            </a:r>
            <a:r>
              <a:rPr lang="en-AU" baseline="0" dirty="0" smtClean="0"/>
              <a:t> on the bottom tool bar.)</a:t>
            </a:r>
          </a:p>
          <a:p>
            <a:r>
              <a:rPr lang="en-AU" baseline="0" dirty="0" smtClean="0"/>
              <a:t>Email or print the items – email allows  you to retain the link for access. </a:t>
            </a:r>
            <a:endParaRPr lang="en-AU" dirty="0" smtClean="0"/>
          </a:p>
        </p:txBody>
      </p:sp>
      <p:sp>
        <p:nvSpPr>
          <p:cNvPr id="4" name="Slide Number Placeholder 3"/>
          <p:cNvSpPr>
            <a:spLocks noGrp="1"/>
          </p:cNvSpPr>
          <p:nvPr>
            <p:ph type="sldNum" sz="quarter" idx="10"/>
          </p:nvPr>
        </p:nvSpPr>
        <p:spPr/>
        <p:txBody>
          <a:bodyPr/>
          <a:lstStyle/>
          <a:p>
            <a:fld id="{D3C40060-F508-4D03-8CD2-135251062042}" type="slidenum">
              <a:rPr lang="en-AU" smtClean="0"/>
              <a:pPr/>
              <a:t>21</a:t>
            </a:fld>
            <a:endParaRPr lang="en-A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Databases: There are top level databases for various areas that focus on research:</a:t>
            </a:r>
          </a:p>
          <a:p>
            <a:r>
              <a:rPr lang="en-AU" dirty="0" smtClean="0"/>
              <a:t>Web of Science, Scopus, Medline, Science Direct, IEEE (Engineering), PsycINFO, CINAHL, A+ Education</a:t>
            </a:r>
          </a:p>
          <a:p>
            <a:endParaRPr lang="en-AU" dirty="0"/>
          </a:p>
        </p:txBody>
      </p:sp>
      <p:sp>
        <p:nvSpPr>
          <p:cNvPr id="4" name="Slide Number Placeholder 3"/>
          <p:cNvSpPr>
            <a:spLocks noGrp="1"/>
          </p:cNvSpPr>
          <p:nvPr>
            <p:ph type="sldNum" sz="quarter" idx="10"/>
          </p:nvPr>
        </p:nvSpPr>
        <p:spPr/>
        <p:txBody>
          <a:bodyPr/>
          <a:lstStyle/>
          <a:p>
            <a:fld id="{D3C40060-F508-4D03-8CD2-135251062042}" type="slidenum">
              <a:rPr lang="en-AU" smtClean="0"/>
              <a:pPr/>
              <a:t>22</a:t>
            </a:fld>
            <a:endParaRPr lang="en-A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An example of a thesaurus expanding the list of terms available</a:t>
            </a:r>
            <a:endParaRPr lang="en-AU" dirty="0"/>
          </a:p>
        </p:txBody>
      </p:sp>
      <p:sp>
        <p:nvSpPr>
          <p:cNvPr id="4" name="Slide Number Placeholder 3"/>
          <p:cNvSpPr>
            <a:spLocks noGrp="1"/>
          </p:cNvSpPr>
          <p:nvPr>
            <p:ph type="sldNum" sz="quarter" idx="10"/>
          </p:nvPr>
        </p:nvSpPr>
        <p:spPr/>
        <p:txBody>
          <a:bodyPr/>
          <a:lstStyle/>
          <a:p>
            <a:fld id="{D3C40060-F508-4D03-8CD2-135251062042}" type="slidenum">
              <a:rPr lang="en-AU" smtClean="0"/>
              <a:pPr/>
              <a:t>23</a:t>
            </a:fld>
            <a:endParaRPr lang="en-A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Enter your</a:t>
            </a:r>
            <a:r>
              <a:rPr lang="en-AU" baseline="0" dirty="0" smtClean="0"/>
              <a:t> search and select from the limits below the search box. Most databases will offer options to limit your search.</a:t>
            </a:r>
            <a:endParaRPr lang="en-AU" dirty="0"/>
          </a:p>
        </p:txBody>
      </p:sp>
      <p:sp>
        <p:nvSpPr>
          <p:cNvPr id="4" name="Slide Number Placeholder 3"/>
          <p:cNvSpPr>
            <a:spLocks noGrp="1"/>
          </p:cNvSpPr>
          <p:nvPr>
            <p:ph type="sldNum" sz="quarter" idx="10"/>
          </p:nvPr>
        </p:nvSpPr>
        <p:spPr/>
        <p:txBody>
          <a:bodyPr/>
          <a:lstStyle/>
          <a:p>
            <a:fld id="{D3C40060-F508-4D03-8CD2-135251062042}" type="slidenum">
              <a:rPr lang="en-AU" smtClean="0"/>
              <a:pPr/>
              <a:t>24</a:t>
            </a:fld>
            <a:endParaRPr lang="en-A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Side facets on the left for refining the search</a:t>
            </a:r>
            <a:endParaRPr lang="en-AU" dirty="0"/>
          </a:p>
        </p:txBody>
      </p:sp>
      <p:sp>
        <p:nvSpPr>
          <p:cNvPr id="4" name="Slide Number Placeholder 3"/>
          <p:cNvSpPr>
            <a:spLocks noGrp="1"/>
          </p:cNvSpPr>
          <p:nvPr>
            <p:ph type="sldNum" sz="quarter" idx="10"/>
          </p:nvPr>
        </p:nvSpPr>
        <p:spPr/>
        <p:txBody>
          <a:bodyPr/>
          <a:lstStyle/>
          <a:p>
            <a:fld id="{D3C40060-F508-4D03-8CD2-135251062042}" type="slidenum">
              <a:rPr lang="en-AU" smtClean="0"/>
              <a:pPr/>
              <a:t>25</a:t>
            </a:fld>
            <a:endParaRPr lang="en-A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Provides the options to get the article, or search the library catalogue or contact</a:t>
            </a:r>
            <a:r>
              <a:rPr lang="en-AU" baseline="0" dirty="0" smtClean="0"/>
              <a:t> the library if access is a problem</a:t>
            </a:r>
            <a:endParaRPr lang="en-AU" dirty="0"/>
          </a:p>
        </p:txBody>
      </p:sp>
      <p:sp>
        <p:nvSpPr>
          <p:cNvPr id="4" name="Slide Number Placeholder 3"/>
          <p:cNvSpPr>
            <a:spLocks noGrp="1"/>
          </p:cNvSpPr>
          <p:nvPr>
            <p:ph type="sldNum" sz="quarter" idx="10"/>
          </p:nvPr>
        </p:nvSpPr>
        <p:spPr/>
        <p:txBody>
          <a:bodyPr/>
          <a:lstStyle/>
          <a:p>
            <a:fld id="{D3C40060-F508-4D03-8CD2-135251062042}" type="slidenum">
              <a:rPr lang="en-AU" smtClean="0"/>
              <a:pPr/>
              <a:t>26</a:t>
            </a:fld>
            <a:endParaRPr lang="en-A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Peer reviewed articles have been vetted.</a:t>
            </a:r>
          </a:p>
          <a:p>
            <a:r>
              <a:rPr lang="en-AU" dirty="0" smtClean="0"/>
              <a:t>Most databases provide the option to limit to peer reviewed articles or scholarly journals.</a:t>
            </a:r>
          </a:p>
          <a:p>
            <a:r>
              <a:rPr lang="en-AU" dirty="0" smtClean="0"/>
              <a:t>Ulrich’s web is a database that can be checked to verify peer reviewed –if the journal is listed</a:t>
            </a:r>
          </a:p>
          <a:p>
            <a:r>
              <a:rPr lang="en-AU" dirty="0" smtClean="0"/>
              <a:t>Some databases give the number of times an article has been cited:</a:t>
            </a:r>
            <a:r>
              <a:rPr lang="en-AU" baseline="0" dirty="0" smtClean="0"/>
              <a:t> Web of Science, Scopus, CINAHL</a:t>
            </a:r>
            <a:r>
              <a:rPr lang="en-AU" dirty="0" smtClean="0"/>
              <a:t> </a:t>
            </a:r>
          </a:p>
          <a:p>
            <a:r>
              <a:rPr lang="en-AU" dirty="0" smtClean="0"/>
              <a:t>JCR will list the impact factor of a journal </a:t>
            </a:r>
          </a:p>
          <a:p>
            <a:endParaRPr lang="en-AU" dirty="0"/>
          </a:p>
        </p:txBody>
      </p:sp>
      <p:sp>
        <p:nvSpPr>
          <p:cNvPr id="4" name="Slide Number Placeholder 3"/>
          <p:cNvSpPr>
            <a:spLocks noGrp="1"/>
          </p:cNvSpPr>
          <p:nvPr>
            <p:ph type="sldNum" sz="quarter" idx="10"/>
          </p:nvPr>
        </p:nvSpPr>
        <p:spPr/>
        <p:txBody>
          <a:bodyPr/>
          <a:lstStyle/>
          <a:p>
            <a:fld id="{D3C40060-F508-4D03-8CD2-135251062042}" type="slidenum">
              <a:rPr lang="en-AU" smtClean="0"/>
              <a:pPr/>
              <a:t>27</a:t>
            </a:fld>
            <a:endParaRPr lang="en-A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For more information, check</a:t>
            </a:r>
            <a:r>
              <a:rPr lang="en-AU" baseline="0" dirty="0" smtClean="0"/>
              <a:t> the website  and the Workshops page for tutorials or contact your faculty/subject librarian</a:t>
            </a:r>
            <a:endParaRPr lang="en-AU" dirty="0"/>
          </a:p>
        </p:txBody>
      </p:sp>
      <p:sp>
        <p:nvSpPr>
          <p:cNvPr id="4" name="Slide Number Placeholder 3"/>
          <p:cNvSpPr>
            <a:spLocks noGrp="1"/>
          </p:cNvSpPr>
          <p:nvPr>
            <p:ph type="sldNum" sz="quarter" idx="10"/>
          </p:nvPr>
        </p:nvSpPr>
        <p:spPr/>
        <p:txBody>
          <a:bodyPr/>
          <a:lstStyle/>
          <a:p>
            <a:fld id="{D3C40060-F508-4D03-8CD2-135251062042}" type="slidenum">
              <a:rPr lang="en-AU" smtClean="0"/>
              <a:pPr/>
              <a:t>28</a:t>
            </a:fld>
            <a:endParaRPr lang="en-A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Remember</a:t>
            </a:r>
            <a:r>
              <a:rPr lang="en-AU" baseline="0" dirty="0" smtClean="0"/>
              <a:t> to contact your faculty/subject librarian i</a:t>
            </a:r>
            <a:r>
              <a:rPr lang="en-AU" dirty="0" smtClean="0"/>
              <a:t>f you need further assistance on anything I have talked about today, </a:t>
            </a:r>
            <a:endParaRPr lang="en-AU" dirty="0"/>
          </a:p>
        </p:txBody>
      </p:sp>
      <p:sp>
        <p:nvSpPr>
          <p:cNvPr id="4" name="Slide Number Placeholder 3"/>
          <p:cNvSpPr>
            <a:spLocks noGrp="1"/>
          </p:cNvSpPr>
          <p:nvPr>
            <p:ph type="sldNum" sz="quarter" idx="10"/>
          </p:nvPr>
        </p:nvSpPr>
        <p:spPr/>
        <p:txBody>
          <a:bodyPr/>
          <a:lstStyle/>
          <a:p>
            <a:fld id="{D3C40060-F508-4D03-8CD2-135251062042}" type="slidenum">
              <a:rPr lang="en-AU" smtClean="0"/>
              <a:pPr/>
              <a:t>29</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Use Library One Search to search a title and author in the same string and then limit with content</a:t>
            </a:r>
            <a:r>
              <a:rPr lang="en-AU" baseline="0" dirty="0" smtClean="0"/>
              <a:t> type using the facets on the left. Journal articles can be searched by typing the title of the article and enclosing it in quote marks.</a:t>
            </a:r>
            <a:endParaRPr lang="en-AU" dirty="0"/>
          </a:p>
        </p:txBody>
      </p:sp>
      <p:sp>
        <p:nvSpPr>
          <p:cNvPr id="4" name="Slide Number Placeholder 3"/>
          <p:cNvSpPr>
            <a:spLocks noGrp="1"/>
          </p:cNvSpPr>
          <p:nvPr>
            <p:ph type="sldNum" sz="quarter" idx="10"/>
          </p:nvPr>
        </p:nvSpPr>
        <p:spPr/>
        <p:txBody>
          <a:bodyPr/>
          <a:lstStyle/>
          <a:p>
            <a:fld id="{D3C40060-F508-4D03-8CD2-135251062042}" type="slidenum">
              <a:rPr lang="en-AU" smtClean="0"/>
              <a:pPr/>
              <a:t>3</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 Library catalogue lists all item in the collection, including print</a:t>
            </a:r>
            <a:r>
              <a:rPr lang="en-AU" baseline="0" dirty="0" smtClean="0"/>
              <a:t> and online: books, journals, music, videos, including streamed video.</a:t>
            </a:r>
            <a:endParaRPr lang="en-AU" dirty="0"/>
          </a:p>
        </p:txBody>
      </p:sp>
      <p:sp>
        <p:nvSpPr>
          <p:cNvPr id="4" name="Slide Number Placeholder 3"/>
          <p:cNvSpPr>
            <a:spLocks noGrp="1"/>
          </p:cNvSpPr>
          <p:nvPr>
            <p:ph type="sldNum" sz="quarter" idx="10"/>
          </p:nvPr>
        </p:nvSpPr>
        <p:spPr/>
        <p:txBody>
          <a:bodyPr/>
          <a:lstStyle/>
          <a:p>
            <a:fld id="{D3C40060-F508-4D03-8CD2-135251062042}" type="slidenum">
              <a:rPr lang="en-AU" smtClean="0"/>
              <a:pPr/>
              <a:t>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Persistent link</a:t>
            </a:r>
          </a:p>
          <a:p>
            <a:r>
              <a:rPr lang="en-AU" dirty="0" smtClean="0"/>
              <a:t>Multiple holdings – note that this title is acquired through several online full text sources and only one is a current subscription</a:t>
            </a:r>
            <a:endParaRPr lang="en-AU" dirty="0"/>
          </a:p>
        </p:txBody>
      </p:sp>
      <p:sp>
        <p:nvSpPr>
          <p:cNvPr id="4" name="Slide Number Placeholder 3"/>
          <p:cNvSpPr>
            <a:spLocks noGrp="1"/>
          </p:cNvSpPr>
          <p:nvPr>
            <p:ph type="sldNum" sz="quarter" idx="10"/>
          </p:nvPr>
        </p:nvSpPr>
        <p:spPr/>
        <p:txBody>
          <a:bodyPr/>
          <a:lstStyle/>
          <a:p>
            <a:fld id="{D3C40060-F508-4D03-8CD2-135251062042}" type="slidenum">
              <a:rPr lang="en-AU" smtClean="0"/>
              <a:pPr/>
              <a:t>5</a:t>
            </a:fld>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BONUS</a:t>
            </a:r>
          </a:p>
          <a:p>
            <a:r>
              <a:rPr lang="en-AU" dirty="0" smtClean="0"/>
              <a:t>Persistent</a:t>
            </a:r>
            <a:r>
              <a:rPr lang="en-AU" baseline="0" dirty="0" smtClean="0"/>
              <a:t> link</a:t>
            </a:r>
          </a:p>
          <a:p>
            <a:r>
              <a:rPr lang="en-AU" baseline="0" dirty="0" smtClean="0"/>
              <a:t>Request an item held on another campus or if it is on loan using the blue request button.</a:t>
            </a:r>
          </a:p>
          <a:p>
            <a:r>
              <a:rPr lang="en-AU" baseline="0" dirty="0" smtClean="0"/>
              <a:t>Location details</a:t>
            </a:r>
            <a:endParaRPr lang="en-AU" dirty="0"/>
          </a:p>
        </p:txBody>
      </p:sp>
      <p:sp>
        <p:nvSpPr>
          <p:cNvPr id="4" name="Slide Number Placeholder 3"/>
          <p:cNvSpPr>
            <a:spLocks noGrp="1"/>
          </p:cNvSpPr>
          <p:nvPr>
            <p:ph type="sldNum" sz="quarter" idx="10"/>
          </p:nvPr>
        </p:nvSpPr>
        <p:spPr/>
        <p:txBody>
          <a:bodyPr/>
          <a:lstStyle/>
          <a:p>
            <a:fld id="{D3C40060-F508-4D03-8CD2-135251062042}" type="slidenum">
              <a:rPr lang="en-AU" smtClean="0"/>
              <a:pPr/>
              <a:t>6</a:t>
            </a:fld>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AU" dirty="0" smtClean="0"/>
              <a:t>Still in the library catalogue</a:t>
            </a:r>
          </a:p>
          <a:p>
            <a:pPr marL="228600" indent="-228600">
              <a:buNone/>
            </a:pPr>
            <a:r>
              <a:rPr lang="en-AU" dirty="0" smtClean="0"/>
              <a:t>Screen 1</a:t>
            </a:r>
          </a:p>
          <a:p>
            <a:pPr marL="228600" indent="-228600">
              <a:buAutoNum type="arabicPeriod"/>
            </a:pPr>
            <a:r>
              <a:rPr lang="en-AU" dirty="0" smtClean="0"/>
              <a:t>Do your search</a:t>
            </a:r>
          </a:p>
          <a:p>
            <a:pPr marL="228600" indent="-228600">
              <a:buAutoNum type="arabicPeriod"/>
            </a:pPr>
            <a:r>
              <a:rPr lang="en-AU" dirty="0" smtClean="0"/>
              <a:t>Click</a:t>
            </a:r>
            <a:r>
              <a:rPr lang="en-AU" baseline="0" dirty="0" smtClean="0"/>
              <a:t> to mark the required item/s</a:t>
            </a:r>
          </a:p>
          <a:p>
            <a:pPr marL="228600" indent="-228600">
              <a:buAutoNum type="arabicPeriod"/>
            </a:pPr>
            <a:r>
              <a:rPr lang="en-AU" baseline="0" dirty="0" smtClean="0"/>
              <a:t>Click to save marked items  </a:t>
            </a:r>
          </a:p>
          <a:p>
            <a:pPr marL="228600" indent="-228600">
              <a:buAutoNum type="arabicPeriod"/>
            </a:pPr>
            <a:r>
              <a:rPr lang="en-AU" baseline="0" dirty="0" smtClean="0"/>
              <a:t>Click the top blue button to view saved records</a:t>
            </a:r>
          </a:p>
          <a:p>
            <a:pPr marL="228600" indent="-228600">
              <a:buNone/>
            </a:pPr>
            <a:r>
              <a:rPr lang="en-AU" baseline="0" dirty="0" smtClean="0"/>
              <a:t>Screen 2</a:t>
            </a:r>
          </a:p>
          <a:p>
            <a:pPr marL="228600" indent="-228600">
              <a:buAutoNum type="arabicPeriod"/>
            </a:pPr>
            <a:r>
              <a:rPr lang="en-AU" baseline="0" dirty="0" smtClean="0"/>
              <a:t>Select all, clear or delete</a:t>
            </a:r>
          </a:p>
          <a:p>
            <a:pPr marL="228600" indent="-228600">
              <a:buAutoNum type="arabicPeriod"/>
            </a:pPr>
            <a:r>
              <a:rPr lang="en-AU" baseline="0" dirty="0" smtClean="0"/>
              <a:t>Email or download</a:t>
            </a:r>
          </a:p>
          <a:p>
            <a:pPr marL="228600" indent="-228600">
              <a:buAutoNum type="arabicPeriod"/>
            </a:pPr>
            <a:r>
              <a:rPr lang="en-AU" baseline="0" dirty="0" smtClean="0"/>
              <a:t>Submit</a:t>
            </a:r>
          </a:p>
          <a:p>
            <a:pPr marL="228600" indent="-228600">
              <a:buAutoNum type="arabicPeriod"/>
            </a:pPr>
            <a:r>
              <a:rPr lang="en-AU" baseline="0" dirty="0" smtClean="0"/>
              <a:t>Delete selected once emailed</a:t>
            </a:r>
            <a:endParaRPr lang="en-AU" dirty="0"/>
          </a:p>
        </p:txBody>
      </p:sp>
      <p:sp>
        <p:nvSpPr>
          <p:cNvPr id="4" name="Slide Number Placeholder 3"/>
          <p:cNvSpPr>
            <a:spLocks noGrp="1"/>
          </p:cNvSpPr>
          <p:nvPr>
            <p:ph type="sldNum" sz="quarter" idx="10"/>
          </p:nvPr>
        </p:nvSpPr>
        <p:spPr/>
        <p:txBody>
          <a:bodyPr/>
          <a:lstStyle/>
          <a:p>
            <a:fld id="{D3C40060-F508-4D03-8CD2-135251062042}" type="slidenum">
              <a:rPr lang="en-AU" smtClean="0"/>
              <a:pPr/>
              <a:t>7</a:t>
            </a:fld>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smtClean="0"/>
              <a:t>I have talked about locating specific references and now I will elaborate on the process for finding information on a topic. </a:t>
            </a:r>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Matrix: something that constitutes the place or point from which something else originates, takes form, or develops</a:t>
            </a:r>
          </a:p>
          <a:p>
            <a:r>
              <a:rPr lang="en-AU" dirty="0" smtClean="0"/>
              <a:t>http://dictionary.reference.com/browse/matrix </a:t>
            </a:r>
          </a:p>
        </p:txBody>
      </p:sp>
      <p:sp>
        <p:nvSpPr>
          <p:cNvPr id="4" name="Slide Number Placeholder 3"/>
          <p:cNvSpPr>
            <a:spLocks noGrp="1"/>
          </p:cNvSpPr>
          <p:nvPr>
            <p:ph type="sldNum" sz="quarter" idx="10"/>
          </p:nvPr>
        </p:nvSpPr>
        <p:spPr/>
        <p:txBody>
          <a:bodyPr/>
          <a:lstStyle/>
          <a:p>
            <a:fld id="{D3C40060-F508-4D03-8CD2-135251062042}" type="slidenum">
              <a:rPr lang="en-AU" smtClean="0"/>
              <a:pPr/>
              <a:t>8</a:t>
            </a:fld>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It is always useful to brainstorm the topic, asking yourself what you already know,</a:t>
            </a:r>
            <a:r>
              <a:rPr lang="en-AU" baseline="0" dirty="0" smtClean="0"/>
              <a:t> </a:t>
            </a:r>
            <a:r>
              <a:rPr lang="en-AU" dirty="0" smtClean="0"/>
              <a:t>and identify</a:t>
            </a:r>
            <a:r>
              <a:rPr lang="en-AU" baseline="0" dirty="0" smtClean="0"/>
              <a:t> </a:t>
            </a:r>
            <a:r>
              <a:rPr lang="en-AU" dirty="0" smtClean="0"/>
              <a:t>areas that you may need to explore more fully.</a:t>
            </a:r>
          </a:p>
          <a:p>
            <a:r>
              <a:rPr lang="en-AU" dirty="0" smtClean="0"/>
              <a:t>Drawing a concept map often helps to give you a picture of each of the key areas of the topic.</a:t>
            </a:r>
            <a:r>
              <a:rPr lang="en-AU" baseline="0" dirty="0" smtClean="0"/>
              <a:t> Here you should also include a section for the research methods that are being used as some discussion of these will be required in your literature review. When you have identified the key areas and identified some terms to describe each area, then you can begin to form some search strings. These can then be run quickly through a number of search tools to provide a picture of the literature and give you an idea of the best search tools. You can always modify your concept map as your searching proceeds.</a:t>
            </a:r>
            <a:r>
              <a:rPr lang="en-AU" dirty="0" smtClean="0"/>
              <a:t> </a:t>
            </a:r>
          </a:p>
          <a:p>
            <a:r>
              <a:rPr lang="en-AU" dirty="0" smtClean="0"/>
              <a:t>Database thesaurus are also an aid to identifying terms</a:t>
            </a:r>
          </a:p>
          <a:p>
            <a:r>
              <a:rPr lang="en-AU" dirty="0" smtClean="0"/>
              <a:t>Use paper or  free Open Source mind-mapping software such as Free Mind</a:t>
            </a:r>
          </a:p>
          <a:p>
            <a:r>
              <a:rPr lang="en-AU" dirty="0" smtClean="0"/>
              <a:t>http://freemind.sourceforge.net/wiki/index.php/Main_Page </a:t>
            </a:r>
          </a:p>
          <a:p>
            <a:endParaRPr lang="en-AU" dirty="0"/>
          </a:p>
        </p:txBody>
      </p:sp>
      <p:sp>
        <p:nvSpPr>
          <p:cNvPr id="4" name="Slide Number Placeholder 3"/>
          <p:cNvSpPr>
            <a:spLocks noGrp="1"/>
          </p:cNvSpPr>
          <p:nvPr>
            <p:ph type="sldNum" sz="quarter" idx="10"/>
          </p:nvPr>
        </p:nvSpPr>
        <p:spPr/>
        <p:txBody>
          <a:bodyPr/>
          <a:lstStyle/>
          <a:p>
            <a:fld id="{D3C40060-F508-4D03-8CD2-135251062042}" type="slidenum">
              <a:rPr lang="en-AU" smtClean="0"/>
              <a:pPr/>
              <a:t>9</a:t>
            </a:fld>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921B8E94-56B5-4AFB-80DA-6A1FD61E013C}" type="datetime1">
              <a:rPr lang="en-AU"/>
              <a:pPr/>
              <a:t>5/09/2011</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CA7E3431-74FC-44CF-9547-857FC132F04C}" type="slidenum">
              <a:rPr lang="en-AU"/>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C1ADE6C4-C052-4ECE-AC3D-EE9063CFABF4}" type="datetime1">
              <a:rPr lang="en-AU"/>
              <a:pPr/>
              <a:t>5/09/2011</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0125F1B8-95EE-4A12-8B2A-40DC4C228FA5}" type="slidenum">
              <a:rPr lang="en-AU"/>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3F1AD0B0-0FCC-4725-96E2-FDAF04191080}" type="datetime1">
              <a:rPr lang="en-AU"/>
              <a:pPr/>
              <a:t>5/09/2011</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1EF0CA3E-A924-45A5-BEAA-A4BA84B0A105}" type="slidenum">
              <a:rPr lang="en-AU"/>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B821D19-2E96-4EB8-BD08-1EDBB4559890}" type="datetime1">
              <a:rPr lang="en-AU"/>
              <a:pPr/>
              <a:t>5/09/2011</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A9FC4CE-0FD1-4991-BC62-9678D0E27B0A}" type="slidenum">
              <a:rPr lang="en-AU"/>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AA734C7-0428-4828-8139-26597123A832}" type="datetime1">
              <a:rPr lang="en-AU"/>
              <a:pPr/>
              <a:t>5/09/2011</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1074F218-C8BA-49D7-AD6A-449AFF28FA99}" type="slidenum">
              <a:rPr lang="en-AU"/>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196BBFDE-C8AC-40D9-99A4-27FEAF2214D9}" type="datetime1">
              <a:rPr lang="en-AU"/>
              <a:pPr/>
              <a:t>5/09/2011</a:t>
            </a:fld>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183239C7-23C3-46B3-95A4-6244E26F5F8D}" type="slidenum">
              <a:rPr lang="en-AU"/>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95026B9C-CD6E-4E99-84C8-252CE9F8A8B6}" type="datetime1">
              <a:rPr lang="en-AU"/>
              <a:pPr/>
              <a:t>5/09/2011</a:t>
            </a:fld>
            <a:endParaRPr lang="en-AU"/>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A453DF0-2FB2-4552-9D44-8442A14AAB61}" type="slidenum">
              <a:rPr lang="en-AU"/>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DF1DF5FB-A8DF-4B40-B21F-ED13D4A9BC94}" type="datetime1">
              <a:rPr lang="en-AU"/>
              <a:pPr/>
              <a:t>5/09/2011</a:t>
            </a:fld>
            <a:endParaRPr lang="en-AU"/>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C82233F-EA9A-4CC6-872A-5D080BD6A3A9}" type="slidenum">
              <a:rPr lang="en-AU"/>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F2C1FC6F-4951-4712-98E1-9C14196D289C}" type="datetime1">
              <a:rPr lang="en-AU"/>
              <a:pPr/>
              <a:t>5/09/2011</a:t>
            </a:fld>
            <a:endParaRPr lang="en-AU"/>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D9144F85-6E93-402D-BEA9-C64DD581B478}" type="slidenum">
              <a:rPr lang="en-AU"/>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E1DEACFF-3D1B-43F6-95BB-0BF3909CEEDF}" type="datetime1">
              <a:rPr lang="en-AU"/>
              <a:pPr/>
              <a:t>5/09/2011</a:t>
            </a:fld>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DB4D7260-59DF-4016-8883-0C8F8A753AAD}" type="slidenum">
              <a:rPr lang="en-AU"/>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181C0EAE-2F8E-442D-AA1B-83495D44EA56}" type="datetime1">
              <a:rPr lang="en-AU"/>
              <a:pPr/>
              <a:t>5/09/2011</a:t>
            </a:fld>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BA9D960-B1F4-4F68-89C2-2D2BD81B5D21}" type="slidenum">
              <a:rPr lang="en-AU"/>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pic>
        <p:nvPicPr>
          <p:cNvPr id="1028" name="Picture 4" descr="pptbanner.jpg"/>
          <p:cNvPicPr>
            <a:picLocks noChangeAspect="1"/>
          </p:cNvPicPr>
          <p:nvPr/>
        </p:nvPicPr>
        <p:blipFill>
          <a:blip r:embed="rId13"/>
          <a:srcRect/>
          <a:stretch>
            <a:fillRect/>
          </a:stretch>
        </p:blipFill>
        <p:spPr bwMode="auto">
          <a:xfrm>
            <a:off x="0" y="0"/>
            <a:ext cx="9144000" cy="860425"/>
          </a:xfrm>
          <a:prstGeom prst="rect">
            <a:avLst/>
          </a:prstGeom>
          <a:noFill/>
          <a:ln w="9525">
            <a:noFill/>
            <a:miter lim="800000"/>
            <a:headEnd/>
            <a:tailEnd/>
          </a:ln>
        </p:spPr>
      </p:pic>
      <p:pic>
        <p:nvPicPr>
          <p:cNvPr id="9" name="Picture 8" descr="footer.png"/>
          <p:cNvPicPr>
            <a:picLocks noChangeAspect="1"/>
          </p:cNvPicPr>
          <p:nvPr userDrawn="1"/>
        </p:nvPicPr>
        <p:blipFill>
          <a:blip r:embed="rId14"/>
          <a:stretch>
            <a:fillRect/>
          </a:stretch>
        </p:blipFill>
        <p:spPr>
          <a:xfrm>
            <a:off x="0" y="6335312"/>
            <a:ext cx="9144000" cy="522688"/>
          </a:xfrm>
          <a:prstGeom prst="rect">
            <a:avLst/>
          </a:prstGeom>
        </p:spPr>
      </p:pic>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ecu.edu.au/centres/library-services/workshops-and-training/referencing/endnot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ecu.edu.au/centres/library-services/borrowing/borrow-from-a-non-ecu-library/other-librari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ptcover.jpg"/>
          <p:cNvPicPr>
            <a:picLocks noChangeAspect="1"/>
          </p:cNvPicPr>
          <p:nvPr/>
        </p:nvPicPr>
        <p:blipFill>
          <a:blip r:embed="rId3"/>
          <a:srcRect/>
          <a:stretch>
            <a:fillRect/>
          </a:stretch>
        </p:blipFill>
        <p:spPr bwMode="auto">
          <a:xfrm>
            <a:off x="0" y="836613"/>
            <a:ext cx="9144000" cy="5530850"/>
          </a:xfrm>
          <a:prstGeom prst="rect">
            <a:avLst/>
          </a:prstGeom>
          <a:noFill/>
          <a:ln w="9525">
            <a:noFill/>
            <a:miter lim="800000"/>
            <a:headEnd/>
            <a:tailEnd/>
          </a:ln>
        </p:spPr>
      </p:pic>
      <p:sp>
        <p:nvSpPr>
          <p:cNvPr id="3" name="TextBox 2"/>
          <p:cNvSpPr txBox="1"/>
          <p:nvPr/>
        </p:nvSpPr>
        <p:spPr>
          <a:xfrm>
            <a:off x="2317071" y="2849732"/>
            <a:ext cx="5948040" cy="1538883"/>
          </a:xfrm>
          <a:prstGeom prst="rect">
            <a:avLst/>
          </a:prstGeom>
          <a:noFill/>
        </p:spPr>
        <p:txBody>
          <a:bodyPr wrap="square" rtlCol="0">
            <a:spAutoFit/>
          </a:bodyPr>
          <a:lstStyle/>
          <a:p>
            <a:r>
              <a:rPr lang="en-AU" sz="2000" b="1" dirty="0" smtClean="0">
                <a:solidFill>
                  <a:schemeClr val="bg1"/>
                </a:solidFill>
              </a:rPr>
              <a:t>The search matrix -</a:t>
            </a:r>
          </a:p>
          <a:p>
            <a:r>
              <a:rPr lang="en-AU" sz="2000" b="1" dirty="0" smtClean="0">
                <a:solidFill>
                  <a:schemeClr val="bg1"/>
                </a:solidFill>
              </a:rPr>
              <a:t>the point from which something else develops </a:t>
            </a:r>
          </a:p>
          <a:p>
            <a:endParaRPr lang="en-AU" b="1" dirty="0" smtClean="0">
              <a:solidFill>
                <a:schemeClr val="bg1"/>
              </a:solidFill>
            </a:endParaRPr>
          </a:p>
          <a:p>
            <a:r>
              <a:rPr lang="en-AU" b="1" dirty="0" smtClean="0">
                <a:solidFill>
                  <a:schemeClr val="bg1"/>
                </a:solidFill>
              </a:rPr>
              <a:t>Lyn Leslie</a:t>
            </a:r>
          </a:p>
          <a:p>
            <a:r>
              <a:rPr lang="en-AU" b="1" dirty="0" smtClean="0">
                <a:solidFill>
                  <a:schemeClr val="bg1"/>
                </a:solidFill>
              </a:rPr>
              <a:t>Faculty Senior Librarian</a:t>
            </a:r>
            <a:endParaRPr lang="en-AU"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bg1"/>
                </a:solidFill>
              </a:rPr>
              <a:t>      Concept map example...</a:t>
            </a:r>
            <a:endParaRPr lang="en-AU" b="1" dirty="0">
              <a:solidFill>
                <a:schemeClr val="bg1"/>
              </a:solidFill>
            </a:endParaRPr>
          </a:p>
        </p:txBody>
      </p:sp>
      <p:graphicFrame>
        <p:nvGraphicFramePr>
          <p:cNvPr id="4" name="Content Placeholder 3"/>
          <p:cNvGraphicFramePr>
            <a:graphicFrameLocks noGrp="1"/>
          </p:cNvGraphicFramePr>
          <p:nvPr>
            <p:ph idx="1"/>
          </p:nvPr>
        </p:nvGraphicFramePr>
        <p:xfrm>
          <a:off x="457200" y="2236304"/>
          <a:ext cx="8229600" cy="3889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57200" y="1113183"/>
            <a:ext cx="7563678" cy="523220"/>
          </a:xfrm>
          <a:prstGeom prst="rect">
            <a:avLst/>
          </a:prstGeom>
          <a:noFill/>
        </p:spPr>
        <p:txBody>
          <a:bodyPr wrap="square" rtlCol="0">
            <a:spAutoFit/>
          </a:bodyPr>
          <a:lstStyle/>
          <a:p>
            <a:r>
              <a:rPr lang="en-AU" sz="2800" dirty="0" smtClean="0"/>
              <a:t>Topic: Prevention of obesity in children</a:t>
            </a:r>
            <a:endParaRPr lang="en-AU"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bg1"/>
                </a:solidFill>
              </a:rPr>
              <a:t>		Visual search example</a:t>
            </a:r>
            <a:endParaRPr lang="en-AU" b="1" dirty="0">
              <a:solidFill>
                <a:schemeClr val="bg1"/>
              </a:solidFill>
            </a:endParaRPr>
          </a:p>
        </p:txBody>
      </p:sp>
      <p:sp>
        <p:nvSpPr>
          <p:cNvPr id="3" name="Content Placeholder 2"/>
          <p:cNvSpPr>
            <a:spLocks noGrp="1"/>
          </p:cNvSpPr>
          <p:nvPr>
            <p:ph idx="1"/>
          </p:nvPr>
        </p:nvSpPr>
        <p:spPr/>
        <p:txBody>
          <a:bodyPr/>
          <a:lstStyle/>
          <a:p>
            <a:endParaRPr lang="en-AU"/>
          </a:p>
        </p:txBody>
      </p:sp>
      <p:pic>
        <p:nvPicPr>
          <p:cNvPr id="1026" name="Picture 2"/>
          <p:cNvPicPr>
            <a:picLocks noChangeAspect="1" noChangeArrowheads="1"/>
          </p:cNvPicPr>
          <p:nvPr/>
        </p:nvPicPr>
        <p:blipFill>
          <a:blip r:embed="rId3"/>
          <a:srcRect l="1875" t="8105" r="52773" b="11914"/>
          <a:stretch>
            <a:fillRect/>
          </a:stretch>
        </p:blipFill>
        <p:spPr bwMode="auto">
          <a:xfrm>
            <a:off x="1" y="866776"/>
            <a:ext cx="9144000" cy="543877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bg1"/>
                </a:solidFill>
              </a:rPr>
              <a:t>       Develop search strings...</a:t>
            </a:r>
            <a:endParaRPr lang="en-AU" b="1" dirty="0">
              <a:solidFill>
                <a:schemeClr val="bg1"/>
              </a:solidFill>
            </a:endParaRPr>
          </a:p>
        </p:txBody>
      </p:sp>
      <p:sp>
        <p:nvSpPr>
          <p:cNvPr id="3" name="Content Placeholder 2"/>
          <p:cNvSpPr>
            <a:spLocks noGrp="1"/>
          </p:cNvSpPr>
          <p:nvPr>
            <p:ph idx="1"/>
          </p:nvPr>
        </p:nvSpPr>
        <p:spPr>
          <a:xfrm>
            <a:off x="457200" y="1600200"/>
            <a:ext cx="8229600" cy="417443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28575">
            <a:solidFill>
              <a:srgbClr val="C00000"/>
            </a:solidFill>
          </a:ln>
        </p:spPr>
        <p:txBody>
          <a:bodyPr/>
          <a:lstStyle/>
          <a:p>
            <a:pPr>
              <a:buNone/>
            </a:pPr>
            <a:endParaRPr lang="en-AU" dirty="0" smtClean="0"/>
          </a:p>
          <a:p>
            <a:pPr>
              <a:buNone/>
            </a:pPr>
            <a:r>
              <a:rPr lang="en-AU" dirty="0" smtClean="0"/>
              <a:t>Obesity AND prevention AND children</a:t>
            </a:r>
          </a:p>
          <a:p>
            <a:pPr>
              <a:buNone/>
            </a:pPr>
            <a:r>
              <a:rPr lang="en-AU" dirty="0" smtClean="0"/>
              <a:t>Overweight AND diet AND schools</a:t>
            </a:r>
          </a:p>
          <a:p>
            <a:pPr>
              <a:buNone/>
            </a:pPr>
            <a:r>
              <a:rPr lang="en-AU" dirty="0" smtClean="0"/>
              <a:t>(canteens or tuck shops) AND schools AND obesity</a:t>
            </a:r>
          </a:p>
          <a:p>
            <a:pPr>
              <a:buNone/>
            </a:pPr>
            <a:r>
              <a:rPr lang="en-AU" dirty="0" smtClean="0"/>
              <a:t>Sport AND obesity AND prevention</a:t>
            </a:r>
            <a:endParaRPr lang="en-A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bg1"/>
                </a:solidFill>
              </a:rPr>
              <a:t>Where to search...</a:t>
            </a:r>
            <a:endParaRPr lang="en-AU" b="1" dirty="0">
              <a:solidFill>
                <a:schemeClr val="bg1"/>
              </a:solidFill>
            </a:endParaRPr>
          </a:p>
        </p:txBody>
      </p:sp>
      <p:sp>
        <p:nvSpPr>
          <p:cNvPr id="3" name="Content Placeholder 2"/>
          <p:cNvSpPr>
            <a:spLocks noGrp="1"/>
          </p:cNvSpPr>
          <p:nvPr>
            <p:ph idx="1"/>
          </p:nvPr>
        </p:nvSpPr>
        <p:spPr/>
        <p:txBody>
          <a:bodyPr/>
          <a:lstStyle/>
          <a:p>
            <a:endParaRPr lang="en-AU" dirty="0"/>
          </a:p>
        </p:txBody>
      </p:sp>
      <p:sp>
        <p:nvSpPr>
          <p:cNvPr id="4" name="Content Placeholder 4"/>
          <p:cNvSpPr txBox="1">
            <a:spLocks/>
          </p:cNvSpPr>
          <p:nvPr/>
        </p:nvSpPr>
        <p:spPr bwMode="auto">
          <a:xfrm>
            <a:off x="457200" y="1202636"/>
            <a:ext cx="8382000" cy="4923527"/>
          </a:xfrm>
          <a:prstGeom prst="rect">
            <a:avLst/>
          </a:prstGeom>
          <a:gradFill flip="none" rotWithShape="1">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path path="circle">
              <a:fillToRect l="100000" t="100000"/>
            </a:path>
            <a:tileRect r="-100000" b="-100000"/>
          </a:gradFill>
          <a:ln w="25400" cap="flat" cmpd="sng" algn="ctr">
            <a:solidFill>
              <a:srgbClr val="C00000"/>
            </a:solidFill>
            <a:prstDash val="solid"/>
            <a:miter lim="800000"/>
            <a:headEnd/>
            <a:tailEnd/>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Tx/>
              <a:tabLst/>
              <a:defRPr/>
            </a:pPr>
            <a:r>
              <a:rPr kumimoji="0" lang="en-AU" sz="2800" b="1" i="0" u="none" strike="noStrike" kern="1200" cap="none" spc="0" normalizeH="0" baseline="0" noProof="0" dirty="0" smtClean="0">
                <a:ln>
                  <a:noFill/>
                </a:ln>
                <a:solidFill>
                  <a:schemeClr val="dk1">
                    <a:hueOff val="0"/>
                    <a:satOff val="0"/>
                    <a:lumOff val="0"/>
                    <a:alphaOff val="0"/>
                  </a:schemeClr>
                </a:solidFill>
                <a:effectLst/>
                <a:uLnTx/>
                <a:uFillTx/>
                <a:latin typeface="+mn-lt"/>
                <a:ea typeface="+mn-ea"/>
                <a:cs typeface="+mn-cs"/>
              </a:rPr>
              <a:t>Library One Search </a:t>
            </a:r>
          </a:p>
          <a:p>
            <a:pPr marL="342900" marR="0" lvl="0" indent="-342900" algn="l" defTabSz="457200" rtl="0" eaLnBrk="1" fontAlgn="base" latinLnBrk="0" hangingPunct="1">
              <a:lnSpc>
                <a:spcPct val="100000"/>
              </a:lnSpc>
              <a:spcBef>
                <a:spcPct val="20000"/>
              </a:spcBef>
              <a:spcAft>
                <a:spcPct val="0"/>
              </a:spcAft>
              <a:buClrTx/>
              <a:buSzTx/>
              <a:tabLst/>
              <a:defRPr/>
            </a:pPr>
            <a:r>
              <a:rPr kumimoji="0" lang="en-AU" sz="2800" b="1" i="0" u="none" strike="noStrike" kern="1200" cap="none" spc="0" normalizeH="0" baseline="0" noProof="0" dirty="0" smtClean="0">
                <a:ln>
                  <a:noFill/>
                </a:ln>
                <a:solidFill>
                  <a:schemeClr val="dk1">
                    <a:hueOff val="0"/>
                    <a:satOff val="0"/>
                    <a:lumOff val="0"/>
                    <a:alphaOff val="0"/>
                  </a:schemeClr>
                </a:solidFill>
                <a:effectLst/>
                <a:uLnTx/>
                <a:uFillTx/>
                <a:latin typeface="+mn-lt"/>
                <a:ea typeface="+mn-ea"/>
                <a:cs typeface="+mn-cs"/>
              </a:rPr>
              <a:t>	- a good place to begin</a:t>
            </a:r>
          </a:p>
          <a:p>
            <a:pPr marL="342900" marR="0" lvl="0" indent="-342900" algn="l" defTabSz="457200" rtl="0" eaLnBrk="1" fontAlgn="base" latinLnBrk="0" hangingPunct="1">
              <a:lnSpc>
                <a:spcPct val="100000"/>
              </a:lnSpc>
              <a:spcBef>
                <a:spcPct val="20000"/>
              </a:spcBef>
              <a:spcAft>
                <a:spcPct val="0"/>
              </a:spcAft>
              <a:buClrTx/>
              <a:buSzTx/>
              <a:tabLst/>
              <a:defRPr/>
            </a:pPr>
            <a:r>
              <a:rPr lang="en-AU" sz="2800" b="1" dirty="0" smtClean="0"/>
              <a:t>	- a single search of the library’s collection</a:t>
            </a:r>
          </a:p>
          <a:p>
            <a:pPr marL="342900" marR="0" lvl="0" indent="-342900" algn="l" defTabSz="457200" rtl="0" eaLnBrk="1" fontAlgn="base" latinLnBrk="0" hangingPunct="1">
              <a:lnSpc>
                <a:spcPct val="100000"/>
              </a:lnSpc>
              <a:spcBef>
                <a:spcPct val="20000"/>
              </a:spcBef>
              <a:spcAft>
                <a:spcPct val="0"/>
              </a:spcAft>
              <a:buClrTx/>
              <a:buSzTx/>
              <a:tabLst/>
              <a:defRPr/>
            </a:pPr>
            <a:r>
              <a:rPr lang="en-AU" sz="2800" b="1" dirty="0" smtClean="0"/>
              <a:t>	- n</a:t>
            </a:r>
            <a:r>
              <a:rPr kumimoji="0" lang="en-AU" sz="2800" b="1" i="0" u="none" strike="noStrike" kern="1200" cap="none" spc="0" normalizeH="0" noProof="0" dirty="0" smtClean="0">
                <a:ln>
                  <a:noFill/>
                </a:ln>
                <a:solidFill>
                  <a:schemeClr val="dk1">
                    <a:hueOff val="0"/>
                    <a:satOff val="0"/>
                    <a:lumOff val="0"/>
                    <a:alphaOff val="0"/>
                  </a:schemeClr>
                </a:solidFill>
                <a:effectLst/>
                <a:uLnTx/>
                <a:uFillTx/>
                <a:latin typeface="+mn-lt"/>
                <a:ea typeface="+mn-ea"/>
                <a:cs typeface="+mn-cs"/>
              </a:rPr>
              <a:t>arrow using the facets on the left </a:t>
            </a:r>
            <a:endParaRPr kumimoji="0" lang="en-AU" sz="2800" b="1" i="0" u="none" strike="noStrike" kern="1200" cap="none" spc="0" normalizeH="0" baseline="0" noProof="0" dirty="0" smtClean="0">
              <a:ln>
                <a:noFill/>
              </a:ln>
              <a:solidFill>
                <a:schemeClr val="dk1">
                  <a:hueOff val="0"/>
                  <a:satOff val="0"/>
                  <a:lumOff val="0"/>
                  <a:alphaOff val="0"/>
                </a:schemeClr>
              </a:solidFill>
              <a:effectLst/>
              <a:uLnTx/>
              <a:uFillTx/>
              <a:latin typeface="+mn-lt"/>
              <a:ea typeface="+mn-ea"/>
              <a:cs typeface="+mn-cs"/>
            </a:endParaRPr>
          </a:p>
          <a:p>
            <a:pPr marL="342900" marR="0" lvl="0" indent="-342900" algn="l" defTabSz="457200" rtl="0" eaLnBrk="1" fontAlgn="base" latinLnBrk="0" hangingPunct="1">
              <a:lnSpc>
                <a:spcPct val="100000"/>
              </a:lnSpc>
              <a:spcBef>
                <a:spcPct val="20000"/>
              </a:spcBef>
              <a:spcAft>
                <a:spcPct val="0"/>
              </a:spcAft>
              <a:buClrTx/>
              <a:buSzTx/>
              <a:tabLst/>
              <a:defRPr/>
            </a:pPr>
            <a:r>
              <a:rPr kumimoji="0" lang="en-AU" sz="2800" b="1" i="0" u="none" strike="noStrike" kern="1200" cap="none" spc="0" normalizeH="0" baseline="0" noProof="0" dirty="0" smtClean="0">
                <a:ln>
                  <a:noFill/>
                </a:ln>
                <a:solidFill>
                  <a:schemeClr val="dk1">
                    <a:hueOff val="0"/>
                    <a:satOff val="0"/>
                    <a:lumOff val="0"/>
                    <a:alphaOff val="0"/>
                  </a:schemeClr>
                </a:solidFill>
                <a:effectLst/>
                <a:uLnTx/>
                <a:uFillTx/>
                <a:latin typeface="+mn-lt"/>
                <a:ea typeface="+mn-ea"/>
                <a:cs typeface="+mn-cs"/>
              </a:rPr>
              <a:t>Databases </a:t>
            </a:r>
          </a:p>
          <a:p>
            <a:pPr marL="342900" marR="0" lvl="0" indent="-342900" algn="l" defTabSz="457200" rtl="0" eaLnBrk="1" fontAlgn="base" latinLnBrk="0" hangingPunct="1">
              <a:lnSpc>
                <a:spcPct val="100000"/>
              </a:lnSpc>
              <a:spcBef>
                <a:spcPct val="20000"/>
              </a:spcBef>
              <a:spcAft>
                <a:spcPct val="0"/>
              </a:spcAft>
              <a:buClrTx/>
              <a:buSzTx/>
              <a:tabLst/>
              <a:defRPr/>
            </a:pPr>
            <a:r>
              <a:rPr lang="en-AU" sz="2800" b="1" dirty="0" smtClean="0"/>
              <a:t>	-</a:t>
            </a:r>
            <a:r>
              <a:rPr kumimoji="0" lang="en-AU" sz="2800" b="1" i="0" u="none" strike="noStrike" kern="1200" cap="none" spc="0" normalizeH="0" baseline="0" noProof="0" dirty="0" smtClean="0">
                <a:ln>
                  <a:noFill/>
                </a:ln>
                <a:solidFill>
                  <a:schemeClr val="dk1">
                    <a:hueOff val="0"/>
                    <a:satOff val="0"/>
                    <a:lumOff val="0"/>
                    <a:alphaOff val="0"/>
                  </a:schemeClr>
                </a:solidFill>
                <a:effectLst/>
                <a:uLnTx/>
                <a:uFillTx/>
                <a:latin typeface="+mn-lt"/>
                <a:ea typeface="+mn-ea"/>
                <a:cs typeface="+mn-cs"/>
              </a:rPr>
              <a:t> have a thesaurus</a:t>
            </a:r>
          </a:p>
          <a:p>
            <a:pPr marL="342900" marR="0" lvl="0" indent="-342900" algn="l" defTabSz="457200" rtl="0" eaLnBrk="1" fontAlgn="base" latinLnBrk="0" hangingPunct="1">
              <a:lnSpc>
                <a:spcPct val="100000"/>
              </a:lnSpc>
              <a:spcBef>
                <a:spcPct val="20000"/>
              </a:spcBef>
              <a:spcAft>
                <a:spcPct val="0"/>
              </a:spcAft>
              <a:buClrTx/>
              <a:buSzTx/>
              <a:tabLst/>
              <a:defRPr/>
            </a:pPr>
            <a:r>
              <a:rPr lang="en-AU" sz="2800" b="1" dirty="0" smtClean="0"/>
              <a:t>	-Can be subject focussed or multi-disciplinary</a:t>
            </a:r>
            <a:endParaRPr kumimoji="0" lang="en-AU" sz="2800" b="1" i="0" u="none" strike="noStrike" kern="1200" cap="none" spc="0" normalizeH="0" baseline="0" noProof="0" dirty="0" smtClean="0">
              <a:ln>
                <a:noFill/>
              </a:ln>
              <a:solidFill>
                <a:schemeClr val="dk1">
                  <a:hueOff val="0"/>
                  <a:satOff val="0"/>
                  <a:lumOff val="0"/>
                  <a:alphaOff val="0"/>
                </a:schemeClr>
              </a:solidFill>
              <a:effectLst/>
              <a:uLnTx/>
              <a:uFillTx/>
              <a:latin typeface="+mn-lt"/>
              <a:ea typeface="+mn-ea"/>
              <a:cs typeface="+mn-cs"/>
            </a:endParaRPr>
          </a:p>
          <a:p>
            <a:pPr marL="342900" marR="0" lvl="0" indent="-342900" algn="l" defTabSz="457200" rtl="0" eaLnBrk="1" fontAlgn="base" latinLnBrk="0" hangingPunct="1">
              <a:lnSpc>
                <a:spcPct val="100000"/>
              </a:lnSpc>
              <a:spcBef>
                <a:spcPct val="20000"/>
              </a:spcBef>
              <a:spcAft>
                <a:spcPct val="0"/>
              </a:spcAft>
              <a:buClrTx/>
              <a:buSzTx/>
              <a:tabLst/>
              <a:defRPr/>
            </a:pPr>
            <a:r>
              <a:rPr kumimoji="0" lang="en-AU" sz="2800" b="1" i="0" u="none" strike="noStrike" kern="1200" cap="none" spc="0" normalizeH="0" baseline="0" noProof="0" dirty="0" smtClean="0">
                <a:ln>
                  <a:noFill/>
                </a:ln>
                <a:solidFill>
                  <a:schemeClr val="dk1">
                    <a:hueOff val="0"/>
                    <a:satOff val="0"/>
                    <a:lumOff val="0"/>
                    <a:alphaOff val="0"/>
                  </a:schemeClr>
                </a:solidFill>
                <a:effectLst/>
                <a:uLnTx/>
                <a:uFillTx/>
                <a:latin typeface="+mn-lt"/>
                <a:ea typeface="+mn-ea"/>
                <a:cs typeface="+mn-cs"/>
              </a:rPr>
              <a:t>Subject Guides</a:t>
            </a:r>
          </a:p>
          <a:p>
            <a:pPr marL="342900" marR="0" lvl="0" indent="-342900" algn="l" defTabSz="457200" rtl="0" eaLnBrk="1" fontAlgn="base" latinLnBrk="0" hangingPunct="1">
              <a:lnSpc>
                <a:spcPct val="100000"/>
              </a:lnSpc>
              <a:spcBef>
                <a:spcPct val="20000"/>
              </a:spcBef>
              <a:spcAft>
                <a:spcPct val="0"/>
              </a:spcAft>
              <a:buClrTx/>
              <a:buSzTx/>
              <a:tabLst/>
              <a:defRPr/>
            </a:pPr>
            <a:r>
              <a:rPr lang="en-AU" sz="2800" b="1" dirty="0" smtClean="0"/>
              <a:t>	- list available resources on broad subject area</a:t>
            </a:r>
            <a:endParaRPr kumimoji="0" lang="en-AU" sz="2800" b="0" i="0" u="none" strike="noStrike" kern="1200" cap="none" spc="0" normalizeH="0" baseline="0" noProof="0" dirty="0" smtClean="0">
              <a:ln>
                <a:noFill/>
              </a:ln>
              <a:solidFill>
                <a:schemeClr val="dk1">
                  <a:hueOff val="0"/>
                  <a:satOff val="0"/>
                  <a:lumOff val="0"/>
                  <a:alphaOff val="0"/>
                </a:schemeClr>
              </a:solidFill>
              <a:effectLst/>
              <a:uLnTx/>
              <a:uFillTx/>
              <a:latin typeface="+mn-lt"/>
              <a:ea typeface="+mn-ea"/>
              <a:cs typeface="+mn-cs"/>
            </a:endParaRP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AU" sz="3200" b="0" i="0" u="none" strike="noStrike" kern="1200" cap="none" spc="0" normalizeH="0" baseline="0" noProof="0" dirty="0">
              <a:ln>
                <a:noFill/>
              </a:ln>
              <a:solidFill>
                <a:schemeClr val="dk1">
                  <a:hueOff val="0"/>
                  <a:satOff val="0"/>
                  <a:lumOff val="0"/>
                  <a:alphaOff val="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bg1"/>
                </a:solidFill>
              </a:rPr>
              <a:t>Search Tool Location</a:t>
            </a:r>
            <a:endParaRPr lang="en-AU" b="1" dirty="0">
              <a:solidFill>
                <a:schemeClr val="bg1"/>
              </a:solidFill>
            </a:endParaRPr>
          </a:p>
        </p:txBody>
      </p:sp>
      <p:pic>
        <p:nvPicPr>
          <p:cNvPr id="9218" name="Picture 2"/>
          <p:cNvPicPr>
            <a:picLocks noGrp="1" noChangeAspect="1" noChangeArrowheads="1"/>
          </p:cNvPicPr>
          <p:nvPr>
            <p:ph idx="1"/>
          </p:nvPr>
        </p:nvPicPr>
        <p:blipFill>
          <a:blip r:embed="rId3"/>
          <a:srcRect/>
          <a:stretch>
            <a:fillRect/>
          </a:stretch>
        </p:blipFill>
        <p:spPr bwMode="auto">
          <a:xfrm>
            <a:off x="161924" y="923925"/>
            <a:ext cx="8982075" cy="5353049"/>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bg1"/>
                </a:solidFill>
              </a:rPr>
              <a:t>Subject Guides...</a:t>
            </a:r>
            <a:endParaRPr lang="en-AU" b="1" dirty="0">
              <a:solidFill>
                <a:schemeClr val="bg1"/>
              </a:solidFill>
            </a:endParaRPr>
          </a:p>
        </p:txBody>
      </p:sp>
      <p:pic>
        <p:nvPicPr>
          <p:cNvPr id="6146" name="Picture 2"/>
          <p:cNvPicPr>
            <a:picLocks noGrp="1" noChangeAspect="1" noChangeArrowheads="1"/>
          </p:cNvPicPr>
          <p:nvPr>
            <p:ph idx="1"/>
          </p:nvPr>
        </p:nvPicPr>
        <p:blipFill>
          <a:blip r:embed="rId3"/>
          <a:srcRect t="10769" r="50463" b="4162"/>
          <a:stretch>
            <a:fillRect/>
          </a:stretch>
        </p:blipFill>
        <p:spPr bwMode="auto">
          <a:xfrm>
            <a:off x="0" y="885825"/>
            <a:ext cx="9143999" cy="543877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bg1"/>
                </a:solidFill>
              </a:rPr>
              <a:t>Research Guide</a:t>
            </a:r>
            <a:endParaRPr lang="en-AU" b="1" dirty="0">
              <a:solidFill>
                <a:schemeClr val="bg1"/>
              </a:solidFill>
            </a:endParaRPr>
          </a:p>
        </p:txBody>
      </p:sp>
      <p:pic>
        <p:nvPicPr>
          <p:cNvPr id="7170" name="Picture 2"/>
          <p:cNvPicPr>
            <a:picLocks noGrp="1" noChangeAspect="1" noChangeArrowheads="1"/>
          </p:cNvPicPr>
          <p:nvPr>
            <p:ph idx="1"/>
          </p:nvPr>
        </p:nvPicPr>
        <p:blipFill>
          <a:blip r:embed="rId3"/>
          <a:srcRect t="9983" r="50845" b="3872"/>
          <a:stretch>
            <a:fillRect/>
          </a:stretch>
        </p:blipFill>
        <p:spPr bwMode="auto">
          <a:xfrm>
            <a:off x="0" y="876301"/>
            <a:ext cx="9143999" cy="5476874"/>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AU" b="1" dirty="0" smtClean="0">
                <a:solidFill>
                  <a:schemeClr val="bg1"/>
                </a:solidFill>
              </a:rPr>
              <a:t>Searching other research</a:t>
            </a:r>
            <a:endParaRPr lang="en-AU" b="1" dirty="0">
              <a:solidFill>
                <a:schemeClr val="bg1"/>
              </a:solidFill>
            </a:endParaRPr>
          </a:p>
        </p:txBody>
      </p:sp>
      <p:pic>
        <p:nvPicPr>
          <p:cNvPr id="8195" name="Picture 3"/>
          <p:cNvPicPr>
            <a:picLocks noGrp="1" noChangeAspect="1" noChangeArrowheads="1"/>
          </p:cNvPicPr>
          <p:nvPr>
            <p:ph idx="1"/>
          </p:nvPr>
        </p:nvPicPr>
        <p:blipFill>
          <a:blip r:embed="rId3"/>
          <a:srcRect/>
          <a:stretch>
            <a:fillRect/>
          </a:stretch>
        </p:blipFill>
        <p:spPr bwMode="auto">
          <a:xfrm>
            <a:off x="1" y="990600"/>
            <a:ext cx="9144000" cy="52959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bg1"/>
                </a:solidFill>
              </a:rPr>
              <a:t>Database Search Tips</a:t>
            </a:r>
            <a:endParaRPr lang="en-AU" b="1" dirty="0">
              <a:solidFill>
                <a:schemeClr val="bg1"/>
              </a:solidFill>
            </a:endParaRPr>
          </a:p>
        </p:txBody>
      </p:sp>
      <p:sp>
        <p:nvSpPr>
          <p:cNvPr id="3" name="Content Placeholder 2"/>
          <p:cNvSpPr>
            <a:spLocks noGrp="1"/>
          </p:cNvSpPr>
          <p:nvPr>
            <p:ph idx="1"/>
          </p:nvPr>
        </p:nvSpPr>
        <p:spPr>
          <a:xfrm>
            <a:off x="457200" y="1219200"/>
            <a:ext cx="8229600" cy="50768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38100">
            <a:solidFill>
              <a:srgbClr val="C00000"/>
            </a:solidFill>
          </a:ln>
        </p:spPr>
        <p:txBody>
          <a:bodyPr/>
          <a:lstStyle/>
          <a:p>
            <a:r>
              <a:rPr lang="en-AU" dirty="0" smtClean="0"/>
              <a:t>Start specific, one word searches are useful to test a database</a:t>
            </a:r>
          </a:p>
          <a:p>
            <a:r>
              <a:rPr lang="en-AU" dirty="0" smtClean="0"/>
              <a:t>To search as phrase, enclose terms in “   ”</a:t>
            </a:r>
          </a:p>
          <a:p>
            <a:r>
              <a:rPr lang="en-AU" b="1" dirty="0" smtClean="0"/>
              <a:t>AND</a:t>
            </a:r>
            <a:r>
              <a:rPr lang="en-AU" dirty="0" smtClean="0"/>
              <a:t> between 2 keyword narrows the search</a:t>
            </a:r>
          </a:p>
          <a:p>
            <a:r>
              <a:rPr lang="en-AU" b="1" dirty="0" smtClean="0"/>
              <a:t>OR</a:t>
            </a:r>
            <a:r>
              <a:rPr lang="en-AU" dirty="0" smtClean="0"/>
              <a:t> broadens </a:t>
            </a:r>
            <a:r>
              <a:rPr lang="en-AU" b="1" dirty="0" smtClean="0"/>
              <a:t>AND NOT </a:t>
            </a:r>
            <a:r>
              <a:rPr lang="en-AU" dirty="0" smtClean="0"/>
              <a:t>excludes terms</a:t>
            </a:r>
          </a:p>
          <a:p>
            <a:r>
              <a:rPr lang="en-AU" dirty="0" smtClean="0"/>
              <a:t>Use truncation to search for variations of the stem word i.e. Austral* finds Australia Australians  and wom?n finds women, woman</a:t>
            </a:r>
          </a:p>
          <a:p>
            <a:r>
              <a:rPr lang="en-AU" dirty="0" smtClean="0"/>
              <a:t>Check each database HELP for symbols used</a:t>
            </a:r>
            <a:endParaRPr lang="en-A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bg1"/>
                </a:solidFill>
              </a:rPr>
              <a:t>Library One Search</a:t>
            </a:r>
            <a:endParaRPr lang="en-AU" b="1" dirty="0">
              <a:solidFill>
                <a:schemeClr val="bg1"/>
              </a:solidFill>
            </a:endParaRPr>
          </a:p>
        </p:txBody>
      </p:sp>
      <p:sp>
        <p:nvSpPr>
          <p:cNvPr id="3" name="Content Placeholder 2"/>
          <p:cNvSpPr>
            <a:spLocks noGrp="1"/>
          </p:cNvSpPr>
          <p:nvPr>
            <p:ph idx="1"/>
          </p:nvPr>
        </p:nvSpPr>
        <p:spPr/>
        <p:txBody>
          <a:bodyPr/>
          <a:lstStyle/>
          <a:p>
            <a:endParaRPr lang="en-AU" dirty="0"/>
          </a:p>
        </p:txBody>
      </p:sp>
      <p:pic>
        <p:nvPicPr>
          <p:cNvPr id="2050" name="Picture 2"/>
          <p:cNvPicPr>
            <a:picLocks noChangeAspect="1" noChangeArrowheads="1"/>
          </p:cNvPicPr>
          <p:nvPr/>
        </p:nvPicPr>
        <p:blipFill>
          <a:blip r:embed="rId3"/>
          <a:srcRect l="6833" t="10417" r="50958" b="6250"/>
          <a:stretch>
            <a:fillRect/>
          </a:stretch>
        </p:blipFill>
        <p:spPr bwMode="auto">
          <a:xfrm>
            <a:off x="-1" y="884904"/>
            <a:ext cx="9144001" cy="5476567"/>
          </a:xfrm>
          <a:prstGeom prst="rect">
            <a:avLst/>
          </a:prstGeom>
          <a:noFill/>
          <a:ln w="9525">
            <a:noFill/>
            <a:miter lim="800000"/>
            <a:headEnd/>
            <a:tailEnd/>
          </a:ln>
          <a:effectLst/>
        </p:spPr>
      </p:pic>
      <p:sp>
        <p:nvSpPr>
          <p:cNvPr id="5" name="Oval 4"/>
          <p:cNvSpPr/>
          <p:nvPr/>
        </p:nvSpPr>
        <p:spPr>
          <a:xfrm>
            <a:off x="1465006" y="3834581"/>
            <a:ext cx="3185652" cy="2143432"/>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bg1"/>
                </a:solidFill>
              </a:rPr>
              <a:t>I want to ...</a:t>
            </a:r>
            <a:endParaRPr lang="en-AU" b="1" dirty="0">
              <a:solidFill>
                <a:schemeClr val="bg1"/>
              </a:solidFill>
            </a:endParaRPr>
          </a:p>
        </p:txBody>
      </p:sp>
      <p:sp>
        <p:nvSpPr>
          <p:cNvPr id="3" name="Content Placeholder 2"/>
          <p:cNvSpPr>
            <a:spLocks noGrp="1"/>
          </p:cNvSpPr>
          <p:nvPr>
            <p:ph idx="1"/>
          </p:nvPr>
        </p:nvSpPr>
        <p:spPr>
          <a:xfrm>
            <a:off x="457200" y="1417639"/>
            <a:ext cx="8229600" cy="4312602"/>
          </a:xfrm>
          <a:gradFill>
            <a:gsLst>
              <a:gs pos="0">
                <a:srgbClr val="8488C4"/>
              </a:gs>
              <a:gs pos="53000">
                <a:srgbClr val="D4DEFF"/>
              </a:gs>
              <a:gs pos="83000">
                <a:srgbClr val="D4DEFF"/>
              </a:gs>
              <a:gs pos="100000">
                <a:srgbClr val="96AB94"/>
              </a:gs>
            </a:gsLst>
            <a:lin ang="16200000" scaled="0"/>
          </a:gradFill>
        </p:spPr>
        <p:style>
          <a:lnRef idx="1">
            <a:schemeClr val="dk1"/>
          </a:lnRef>
          <a:fillRef idx="2">
            <a:schemeClr val="dk1"/>
          </a:fillRef>
          <a:effectRef idx="1">
            <a:schemeClr val="dk1"/>
          </a:effectRef>
          <a:fontRef idx="minor">
            <a:schemeClr val="dk1"/>
          </a:fontRef>
        </p:style>
        <p:txBody>
          <a:bodyPr/>
          <a:lstStyle/>
          <a:p>
            <a:pPr>
              <a:buNone/>
            </a:pPr>
            <a:endParaRPr lang="en-AU" sz="2000" dirty="0" smtClean="0"/>
          </a:p>
          <a:p>
            <a:r>
              <a:rPr lang="en-AU" dirty="0" smtClean="0"/>
              <a:t>Find this journal article</a:t>
            </a:r>
          </a:p>
          <a:p>
            <a:r>
              <a:rPr lang="en-AU" dirty="0" smtClean="0"/>
              <a:t>Get the full text of this item not held @ECU</a:t>
            </a:r>
          </a:p>
          <a:p>
            <a:r>
              <a:rPr lang="en-AU" dirty="0" smtClean="0"/>
              <a:t>Check for gaps in the literature, to suggest a thesis topic</a:t>
            </a:r>
          </a:p>
          <a:p>
            <a:r>
              <a:rPr lang="en-AU" dirty="0" smtClean="0"/>
              <a:t>Look for information on my topic</a:t>
            </a:r>
          </a:p>
          <a:p>
            <a:r>
              <a:rPr lang="en-AU" dirty="0" smtClean="0"/>
              <a:t>Manage my citations</a:t>
            </a:r>
          </a:p>
          <a:p>
            <a:pPr>
              <a:buNone/>
            </a:pPr>
            <a:endParaRPr lang="en-AU" dirty="0"/>
          </a:p>
        </p:txBody>
      </p:sp>
      <p:sp>
        <p:nvSpPr>
          <p:cNvPr id="5" name="Rectangle 4"/>
          <p:cNvSpPr/>
          <p:nvPr/>
        </p:nvSpPr>
        <p:spPr>
          <a:xfrm>
            <a:off x="457200" y="1417638"/>
            <a:ext cx="8229600" cy="4312603"/>
          </a:xfrm>
          <a:prstGeom prst="rect">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ln>
                <a:solidFill>
                  <a:schemeClr val="accent2"/>
                </a:solidFill>
              </a:ln>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AU" b="1" dirty="0" smtClean="0">
                <a:solidFill>
                  <a:schemeClr val="bg1"/>
                </a:solidFill>
              </a:rPr>
              <a:t>			Library One Search</a:t>
            </a:r>
            <a:endParaRPr lang="en-AU" b="1" dirty="0">
              <a:solidFill>
                <a:schemeClr val="bg1"/>
              </a:solidFill>
            </a:endParaRPr>
          </a:p>
        </p:txBody>
      </p:sp>
      <p:grpSp>
        <p:nvGrpSpPr>
          <p:cNvPr id="7" name="Group 6"/>
          <p:cNvGrpSpPr/>
          <p:nvPr/>
        </p:nvGrpSpPr>
        <p:grpSpPr>
          <a:xfrm>
            <a:off x="133350" y="847725"/>
            <a:ext cx="8858250" cy="5343525"/>
            <a:chOff x="839244" y="700218"/>
            <a:chExt cx="7640877" cy="5663003"/>
          </a:xfrm>
        </p:grpSpPr>
        <p:pic>
          <p:nvPicPr>
            <p:cNvPr id="3074" name="Picture 2"/>
            <p:cNvPicPr>
              <a:picLocks noChangeAspect="1" noChangeArrowheads="1"/>
            </p:cNvPicPr>
            <p:nvPr/>
          </p:nvPicPr>
          <p:blipFill>
            <a:blip r:embed="rId3"/>
            <a:srcRect l="6370" t="11815" r="57260" b="8947"/>
            <a:stretch>
              <a:fillRect/>
            </a:stretch>
          </p:blipFill>
          <p:spPr bwMode="auto">
            <a:xfrm>
              <a:off x="839244" y="700218"/>
              <a:ext cx="7640877" cy="5663003"/>
            </a:xfrm>
            <a:prstGeom prst="rect">
              <a:avLst/>
            </a:prstGeom>
            <a:noFill/>
            <a:ln w="9525">
              <a:noFill/>
              <a:miter lim="800000"/>
              <a:headEnd/>
              <a:tailEnd/>
            </a:ln>
            <a:effectLst/>
          </p:spPr>
        </p:pic>
        <p:pic>
          <p:nvPicPr>
            <p:cNvPr id="6" name="Picture 3"/>
            <p:cNvPicPr>
              <a:picLocks noChangeAspect="1" noChangeArrowheads="1"/>
            </p:cNvPicPr>
            <p:nvPr/>
          </p:nvPicPr>
          <p:blipFill>
            <a:blip r:embed="rId4"/>
            <a:srcRect/>
            <a:stretch>
              <a:fillRect/>
            </a:stretch>
          </p:blipFill>
          <p:spPr bwMode="auto">
            <a:xfrm>
              <a:off x="2600325" y="2505075"/>
              <a:ext cx="5879796" cy="3858146"/>
            </a:xfrm>
            <a:prstGeom prst="rect">
              <a:avLst/>
            </a:prstGeom>
            <a:noFill/>
            <a:ln w="9525">
              <a:noFill/>
              <a:miter lim="800000"/>
              <a:headEnd/>
              <a:tailEnd/>
            </a:ln>
            <a:effectLst/>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bg1"/>
                </a:solidFill>
              </a:rPr>
              <a:t>Saved search folder</a:t>
            </a:r>
            <a:endParaRPr lang="en-AU" b="1" dirty="0">
              <a:solidFill>
                <a:schemeClr val="bg1"/>
              </a:solidFill>
            </a:endParaRPr>
          </a:p>
        </p:txBody>
      </p:sp>
      <p:pic>
        <p:nvPicPr>
          <p:cNvPr id="5122" name="Picture 2"/>
          <p:cNvPicPr>
            <a:picLocks noGrp="1" noChangeAspect="1" noChangeArrowheads="1"/>
          </p:cNvPicPr>
          <p:nvPr>
            <p:ph idx="1"/>
          </p:nvPr>
        </p:nvPicPr>
        <p:blipFill>
          <a:blip r:embed="rId3"/>
          <a:srcRect/>
          <a:stretch>
            <a:fillRect/>
          </a:stretch>
        </p:blipFill>
        <p:spPr bwMode="auto">
          <a:xfrm>
            <a:off x="657225" y="1200150"/>
            <a:ext cx="7696200" cy="4933949"/>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bg1"/>
                </a:solidFill>
              </a:rPr>
              <a:t>Databases...</a:t>
            </a:r>
            <a:endParaRPr lang="en-AU" b="1" dirty="0">
              <a:solidFill>
                <a:schemeClr val="bg1"/>
              </a:solidFill>
            </a:endParaRPr>
          </a:p>
        </p:txBody>
      </p:sp>
      <p:sp>
        <p:nvSpPr>
          <p:cNvPr id="3" name="Content Placeholder 2"/>
          <p:cNvSpPr>
            <a:spLocks noGrp="1"/>
          </p:cNvSpPr>
          <p:nvPr>
            <p:ph idx="1"/>
          </p:nvPr>
        </p:nvSpPr>
        <p:spPr>
          <a:xfrm>
            <a:off x="457200" y="1762124"/>
            <a:ext cx="8229600" cy="37623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8100">
            <a:solidFill>
              <a:srgbClr val="C00000"/>
            </a:solidFill>
          </a:ln>
        </p:spPr>
        <p:txBody>
          <a:bodyPr/>
          <a:lstStyle/>
          <a:p>
            <a:r>
              <a:rPr lang="en-AU" dirty="0" smtClean="0"/>
              <a:t>Access using:</a:t>
            </a:r>
          </a:p>
          <a:p>
            <a:pPr lvl="1"/>
            <a:r>
              <a:rPr lang="en-AU" dirty="0" smtClean="0"/>
              <a:t>the A-Z title list or the subject guide</a:t>
            </a:r>
          </a:p>
          <a:p>
            <a:r>
              <a:rPr lang="en-AU" dirty="0" smtClean="0"/>
              <a:t>Coverage: </a:t>
            </a:r>
          </a:p>
          <a:p>
            <a:pPr lvl="1"/>
            <a:r>
              <a:rPr lang="en-AU" dirty="0" smtClean="0"/>
              <a:t>Broad subject area or multidisciplinary</a:t>
            </a:r>
          </a:p>
          <a:p>
            <a:r>
              <a:rPr lang="en-AU" dirty="0" smtClean="0"/>
              <a:t>Provide thesaurus to assist with terms</a:t>
            </a:r>
          </a:p>
          <a:p>
            <a:r>
              <a:rPr lang="en-AU" dirty="0" smtClean="0"/>
              <a:t>Sign in if to save searches and receive alerts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bg1"/>
                </a:solidFill>
              </a:rPr>
              <a:t> CINAHL Thesaurus</a:t>
            </a:r>
            <a:endParaRPr lang="en-AU" b="1" dirty="0">
              <a:solidFill>
                <a:schemeClr val="bg1"/>
              </a:solidFill>
            </a:endParaRPr>
          </a:p>
        </p:txBody>
      </p:sp>
      <p:sp>
        <p:nvSpPr>
          <p:cNvPr id="3" name="Content Placeholder 2"/>
          <p:cNvSpPr>
            <a:spLocks noGrp="1"/>
          </p:cNvSpPr>
          <p:nvPr>
            <p:ph idx="1"/>
          </p:nvPr>
        </p:nvSpPr>
        <p:spPr/>
        <p:txBody>
          <a:bodyPr/>
          <a:lstStyle/>
          <a:p>
            <a:endParaRPr lang="en-AU" dirty="0"/>
          </a:p>
        </p:txBody>
      </p:sp>
      <p:pic>
        <p:nvPicPr>
          <p:cNvPr id="1026" name="Picture 2"/>
          <p:cNvPicPr>
            <a:picLocks noChangeAspect="1" noChangeArrowheads="1"/>
          </p:cNvPicPr>
          <p:nvPr/>
        </p:nvPicPr>
        <p:blipFill>
          <a:blip r:embed="rId3"/>
          <a:srcRect t="7396" r="51917" b="18437"/>
          <a:stretch>
            <a:fillRect/>
          </a:stretch>
        </p:blipFill>
        <p:spPr bwMode="auto">
          <a:xfrm>
            <a:off x="0" y="855406"/>
            <a:ext cx="9143999" cy="5456904"/>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dirty="0"/>
          </a:p>
        </p:txBody>
      </p:sp>
      <p:sp>
        <p:nvSpPr>
          <p:cNvPr id="4" name="Title 3"/>
          <p:cNvSpPr>
            <a:spLocks noGrp="1"/>
          </p:cNvSpPr>
          <p:nvPr>
            <p:ph type="title"/>
          </p:nvPr>
        </p:nvSpPr>
        <p:spPr/>
        <p:txBody>
          <a:bodyPr/>
          <a:lstStyle/>
          <a:p>
            <a:r>
              <a:rPr lang="en-AU" b="1" dirty="0" smtClean="0">
                <a:solidFill>
                  <a:schemeClr val="bg1"/>
                </a:solidFill>
              </a:rPr>
              <a:t>The search screen...</a:t>
            </a:r>
            <a:endParaRPr lang="en-AU" b="1" dirty="0">
              <a:solidFill>
                <a:schemeClr val="bg1"/>
              </a:solidFill>
            </a:endParaRPr>
          </a:p>
        </p:txBody>
      </p:sp>
      <p:pic>
        <p:nvPicPr>
          <p:cNvPr id="1026" name="Picture 2"/>
          <p:cNvPicPr>
            <a:picLocks noChangeAspect="1" noChangeArrowheads="1"/>
          </p:cNvPicPr>
          <p:nvPr/>
        </p:nvPicPr>
        <p:blipFill>
          <a:blip r:embed="rId3"/>
          <a:srcRect t="10371" r="50781" b="5659"/>
          <a:stretch>
            <a:fillRect/>
          </a:stretch>
        </p:blipFill>
        <p:spPr bwMode="auto">
          <a:xfrm>
            <a:off x="0" y="914400"/>
            <a:ext cx="9144000" cy="53340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bg1"/>
                </a:solidFill>
              </a:rPr>
              <a:t>Search results...</a:t>
            </a:r>
            <a:endParaRPr lang="en-AU" b="1" dirty="0">
              <a:solidFill>
                <a:schemeClr val="bg1"/>
              </a:solidFill>
            </a:endParaRPr>
          </a:p>
        </p:txBody>
      </p:sp>
      <p:sp>
        <p:nvSpPr>
          <p:cNvPr id="3" name="Content Placeholder 2"/>
          <p:cNvSpPr>
            <a:spLocks noGrp="1"/>
          </p:cNvSpPr>
          <p:nvPr>
            <p:ph idx="1"/>
          </p:nvPr>
        </p:nvSpPr>
        <p:spPr/>
        <p:txBody>
          <a:bodyPr/>
          <a:lstStyle/>
          <a:p>
            <a:endParaRPr lang="en-AU"/>
          </a:p>
        </p:txBody>
      </p:sp>
      <p:pic>
        <p:nvPicPr>
          <p:cNvPr id="2050" name="Picture 2"/>
          <p:cNvPicPr>
            <a:picLocks noChangeAspect="1" noChangeArrowheads="1"/>
          </p:cNvPicPr>
          <p:nvPr/>
        </p:nvPicPr>
        <p:blipFill>
          <a:blip r:embed="rId3"/>
          <a:srcRect t="10426" r="50742" b="4468"/>
          <a:stretch>
            <a:fillRect/>
          </a:stretch>
        </p:blipFill>
        <p:spPr bwMode="auto">
          <a:xfrm>
            <a:off x="0" y="876300"/>
            <a:ext cx="9144000" cy="5448299"/>
          </a:xfrm>
          <a:prstGeom prst="rect">
            <a:avLst/>
          </a:prstGeom>
          <a:noFill/>
          <a:ln w="9525">
            <a:noFill/>
            <a:miter lim="800000"/>
            <a:headEnd/>
            <a:tailEnd/>
          </a:ln>
          <a:effectLst/>
        </p:spPr>
      </p:pic>
      <p:sp>
        <p:nvSpPr>
          <p:cNvPr id="5" name="TextBox 4"/>
          <p:cNvSpPr txBox="1"/>
          <p:nvPr/>
        </p:nvSpPr>
        <p:spPr>
          <a:xfrm>
            <a:off x="5695950" y="1600200"/>
            <a:ext cx="3448049" cy="923330"/>
          </a:xfrm>
          <a:prstGeom prst="rect">
            <a:avLst/>
          </a:prstGeom>
          <a:noFill/>
          <a:ln w="38100">
            <a:solidFill>
              <a:srgbClr val="C00000"/>
            </a:solidFill>
            <a:prstDash val="solid"/>
          </a:ln>
        </p:spPr>
        <p:txBody>
          <a:bodyPr wrap="square" rtlCol="0">
            <a:spAutoFit/>
          </a:bodyPr>
          <a:lstStyle/>
          <a:p>
            <a:r>
              <a:rPr lang="en-AU" dirty="0" smtClean="0"/>
              <a:t>Sign in to save items in folder, save searches and to set up search alerts </a:t>
            </a:r>
            <a:endParaRPr lang="en-AU" dirty="0"/>
          </a:p>
        </p:txBody>
      </p:sp>
      <p:sp>
        <p:nvSpPr>
          <p:cNvPr id="6" name="Up Arrow 5"/>
          <p:cNvSpPr/>
          <p:nvPr/>
        </p:nvSpPr>
        <p:spPr>
          <a:xfrm>
            <a:off x="5838825" y="1162050"/>
            <a:ext cx="295275" cy="438150"/>
          </a:xfrm>
          <a:prstGeom prst="up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 name="TextBox 6"/>
          <p:cNvSpPr txBox="1"/>
          <p:nvPr/>
        </p:nvSpPr>
        <p:spPr>
          <a:xfrm>
            <a:off x="5962649" y="3295649"/>
            <a:ext cx="2505076" cy="646331"/>
          </a:xfrm>
          <a:prstGeom prst="rect">
            <a:avLst/>
          </a:prstGeom>
          <a:noFill/>
          <a:ln w="28575">
            <a:solidFill>
              <a:srgbClr val="C00000"/>
            </a:solidFill>
          </a:ln>
        </p:spPr>
        <p:txBody>
          <a:bodyPr wrap="square" rtlCol="0">
            <a:spAutoFit/>
          </a:bodyPr>
          <a:lstStyle/>
          <a:p>
            <a:r>
              <a:rPr lang="en-AU" dirty="0" smtClean="0"/>
              <a:t>Click PDF For full text</a:t>
            </a:r>
          </a:p>
          <a:p>
            <a:r>
              <a:rPr lang="en-AU" dirty="0" smtClean="0"/>
              <a:t>Click title for full record</a:t>
            </a:r>
            <a:endParaRPr lang="en-AU" dirty="0"/>
          </a:p>
        </p:txBody>
      </p:sp>
      <p:sp>
        <p:nvSpPr>
          <p:cNvPr id="8" name="Left Arrow 7"/>
          <p:cNvSpPr/>
          <p:nvPr/>
        </p:nvSpPr>
        <p:spPr>
          <a:xfrm>
            <a:off x="5143500" y="3600450"/>
            <a:ext cx="819149" cy="285750"/>
          </a:xfrm>
          <a:prstGeom prst="lef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bg1"/>
                </a:solidFill>
              </a:rPr>
              <a:t>Find @ ECU Option</a:t>
            </a:r>
            <a:endParaRPr lang="en-AU" b="1" dirty="0">
              <a:solidFill>
                <a:schemeClr val="bg1"/>
              </a:solidFill>
            </a:endParaRPr>
          </a:p>
        </p:txBody>
      </p:sp>
      <p:pic>
        <p:nvPicPr>
          <p:cNvPr id="3074" name="Picture 2"/>
          <p:cNvPicPr>
            <a:picLocks noGrp="1" noChangeAspect="1" noChangeArrowheads="1"/>
          </p:cNvPicPr>
          <p:nvPr>
            <p:ph idx="1"/>
          </p:nvPr>
        </p:nvPicPr>
        <p:blipFill>
          <a:blip r:embed="rId3"/>
          <a:srcRect/>
          <a:stretch>
            <a:fillRect/>
          </a:stretch>
        </p:blipFill>
        <p:spPr bwMode="auto">
          <a:xfrm>
            <a:off x="457199" y="1733551"/>
            <a:ext cx="8391525" cy="340995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bg1"/>
                </a:solidFill>
              </a:rPr>
              <a:t>  Analysing credence…</a:t>
            </a:r>
            <a:endParaRPr lang="en-AU" dirty="0">
              <a:solidFill>
                <a:schemeClr val="bg1"/>
              </a:solidFill>
            </a:endParaRPr>
          </a:p>
        </p:txBody>
      </p:sp>
      <p:sp>
        <p:nvSpPr>
          <p:cNvPr id="3" name="Content Placeholder 2"/>
          <p:cNvSpPr>
            <a:spLocks noGrp="1"/>
          </p:cNvSpPr>
          <p:nvPr>
            <p:ph idx="1"/>
          </p:nvPr>
        </p:nvSpPr>
        <p:spPr>
          <a:xfrm>
            <a:off x="457200" y="1600200"/>
            <a:ext cx="8229600" cy="42957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w="38100">
            <a:solidFill>
              <a:srgbClr val="C00000"/>
            </a:solidFill>
          </a:ln>
        </p:spPr>
        <p:txBody>
          <a:bodyPr/>
          <a:lstStyle/>
          <a:p>
            <a:r>
              <a:rPr lang="en-AU" dirty="0" smtClean="0"/>
              <a:t>Search for scholarly articles ( includes peer review)</a:t>
            </a:r>
          </a:p>
          <a:p>
            <a:r>
              <a:rPr lang="en-AU" dirty="0" smtClean="0"/>
              <a:t>Some databases list the times an article is cited by other articles in the database</a:t>
            </a:r>
          </a:p>
          <a:p>
            <a:r>
              <a:rPr lang="en-AU" dirty="0" smtClean="0"/>
              <a:t>JCR database measures impact of journals indexed in ISI Web of Science</a:t>
            </a:r>
          </a:p>
          <a:p>
            <a:r>
              <a:rPr lang="en-AU" dirty="0" smtClean="0"/>
              <a:t>Scopus has its own measure</a:t>
            </a:r>
            <a:endParaRPr lang="en-A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b="1" dirty="0" smtClean="0">
                <a:solidFill>
                  <a:schemeClr val="bg1"/>
                </a:solidFill>
              </a:rPr>
              <a:t>          </a:t>
            </a:r>
            <a:r>
              <a:rPr lang="en-AU" sz="4000" b="1" dirty="0" smtClean="0">
                <a:solidFill>
                  <a:schemeClr val="bg1"/>
                </a:solidFill>
              </a:rPr>
              <a:t>Citation Management                               </a:t>
            </a:r>
            <a:r>
              <a:rPr lang="en-AU" sz="2800" b="1" dirty="0" smtClean="0">
                <a:solidFill>
                  <a:schemeClr val="bg1"/>
                </a:solidFill>
              </a:rPr>
              <a:t>Alerts/EndNote</a:t>
            </a:r>
            <a:endParaRPr lang="en-AU" sz="2800" b="1" dirty="0">
              <a:solidFill>
                <a:schemeClr val="bg1"/>
              </a:solidFill>
            </a:endParaRPr>
          </a:p>
        </p:txBody>
      </p:sp>
      <p:sp>
        <p:nvSpPr>
          <p:cNvPr id="3" name="Content Placeholder 2"/>
          <p:cNvSpPr>
            <a:spLocks noGrp="1"/>
          </p:cNvSpPr>
          <p:nvPr>
            <p:ph idx="1"/>
          </p:nvPr>
        </p:nvSpPr>
        <p:spPr>
          <a:xfrm>
            <a:off x="457200" y="1600201"/>
            <a:ext cx="8229600" cy="4057649"/>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38100">
            <a:solidFill>
              <a:srgbClr val="C00000"/>
            </a:solidFill>
          </a:ln>
        </p:spPr>
        <p:txBody>
          <a:bodyPr/>
          <a:lstStyle/>
          <a:p>
            <a:r>
              <a:rPr lang="en-AU" dirty="0" smtClean="0"/>
              <a:t>Create an EndNote Library:</a:t>
            </a:r>
          </a:p>
          <a:p>
            <a:pPr lvl="1"/>
            <a:r>
              <a:rPr lang="en-AU" sz="3200" dirty="0" smtClean="0"/>
              <a:t> to manage your references</a:t>
            </a:r>
          </a:p>
          <a:p>
            <a:pPr lvl="1"/>
            <a:r>
              <a:rPr lang="en-AU" sz="3200" dirty="0" smtClean="0"/>
              <a:t>to create bibliographies in a selected style</a:t>
            </a:r>
          </a:p>
          <a:p>
            <a:pPr lvl="1"/>
            <a:r>
              <a:rPr lang="en-AU" sz="3200" dirty="0" smtClean="0"/>
              <a:t>to create in-text references and a reference list </a:t>
            </a:r>
          </a:p>
          <a:p>
            <a:pPr lvl="1">
              <a:buNone/>
            </a:pPr>
            <a:endParaRPr lang="en-AU" dirty="0" smtClean="0"/>
          </a:p>
          <a:p>
            <a:pPr>
              <a:buNone/>
            </a:pPr>
            <a:r>
              <a:rPr lang="en-AU" sz="2000" dirty="0" smtClean="0">
                <a:hlinkClick r:id="rId3"/>
              </a:rPr>
              <a:t>http://www.ecu.edu.au/centres/library-services/workshops-and-training/referencing/endnote</a:t>
            </a:r>
            <a:r>
              <a:rPr lang="en-AU" sz="2000" dirty="0" smtClean="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b="1" dirty="0" smtClean="0">
                <a:solidFill>
                  <a:srgbClr val="C00000"/>
                </a:solidFill>
              </a:rPr>
              <a:t>Thankyou</a:t>
            </a:r>
            <a:endParaRPr lang="en-AU" b="1" dirty="0">
              <a:solidFill>
                <a:srgbClr val="C00000"/>
              </a:solidFill>
            </a:endParaRPr>
          </a:p>
        </p:txBody>
      </p:sp>
      <p:sp>
        <p:nvSpPr>
          <p:cNvPr id="3" name="Subtitle 2"/>
          <p:cNvSpPr>
            <a:spLocks noGrp="1"/>
          </p:cNvSpPr>
          <p:nvPr>
            <p:ph type="subTitle" idx="1"/>
          </p:nvPr>
        </p:nvSpPr>
        <p:spPr/>
        <p:txBody>
          <a:bodyPr/>
          <a:lstStyle/>
          <a:p>
            <a:r>
              <a:rPr lang="en-AU" dirty="0" smtClean="0"/>
              <a:t>Lyn Leslie</a:t>
            </a:r>
          </a:p>
          <a:p>
            <a:r>
              <a:rPr lang="en-AU" dirty="0" smtClean="0"/>
              <a:t>Faculty Senior Librarian CHS</a:t>
            </a:r>
            <a:endParaRPr lang="en-A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b="1" dirty="0" smtClean="0">
                <a:solidFill>
                  <a:schemeClr val="bg1"/>
                </a:solidFill>
              </a:rPr>
              <a:t>         To search for known items...</a:t>
            </a:r>
            <a:endParaRPr lang="en-AU" sz="4000" b="1" dirty="0">
              <a:solidFill>
                <a:schemeClr val="bg1"/>
              </a:solidFill>
            </a:endParaRPr>
          </a:p>
        </p:txBody>
      </p:sp>
      <p:sp>
        <p:nvSpPr>
          <p:cNvPr id="3" name="Content Placeholder 2"/>
          <p:cNvSpPr>
            <a:spLocks noGrp="1"/>
          </p:cNvSpPr>
          <p:nvPr>
            <p:ph idx="1"/>
          </p:nvPr>
        </p:nvSpPr>
        <p:spPr>
          <a:xfrm>
            <a:off x="457200" y="1533525"/>
            <a:ext cx="8229600" cy="43053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rgbClr val="C00000"/>
            </a:solidFill>
          </a:ln>
        </p:spPr>
        <p:txBody>
          <a:bodyPr/>
          <a:lstStyle/>
          <a:p>
            <a:r>
              <a:rPr lang="en-AU" dirty="0" smtClean="0"/>
              <a:t>Use the Library Catalogue </a:t>
            </a:r>
            <a:r>
              <a:rPr lang="en-AU" sz="2000" dirty="0" smtClean="0"/>
              <a:t>or</a:t>
            </a:r>
          </a:p>
          <a:p>
            <a:pPr>
              <a:buNone/>
            </a:pPr>
            <a:r>
              <a:rPr lang="en-AU" dirty="0" smtClean="0"/>
              <a:t>	Library One Search</a:t>
            </a:r>
            <a:endParaRPr lang="en-AU" sz="1400" dirty="0" smtClean="0"/>
          </a:p>
          <a:p>
            <a:r>
              <a:rPr lang="en-AU" dirty="0" smtClean="0"/>
              <a:t>If the item is not held, then:</a:t>
            </a:r>
          </a:p>
          <a:p>
            <a:pPr lvl="1"/>
            <a:r>
              <a:rPr lang="en-AU" dirty="0" smtClean="0"/>
              <a:t>Request a book using, BONUS </a:t>
            </a:r>
          </a:p>
          <a:p>
            <a:pPr lvl="1"/>
            <a:r>
              <a:rPr lang="en-AU" dirty="0" smtClean="0"/>
              <a:t>Request a journal article using VDX (Virtual Document Exchange)</a:t>
            </a:r>
          </a:p>
          <a:p>
            <a:pPr lvl="1">
              <a:buNone/>
            </a:pPr>
            <a:r>
              <a:rPr lang="en-AU" sz="2000" dirty="0" smtClean="0">
                <a:hlinkClick r:id="rId3"/>
              </a:rPr>
              <a:t>https://www.ecu.edu.au/centres/library-services/borrowing/borrow-from-a-non-ecu-library/other-libraries</a:t>
            </a:r>
            <a:r>
              <a:rPr lang="en-AU" sz="2000" dirty="0" smtClean="0"/>
              <a:t> </a:t>
            </a:r>
          </a:p>
          <a:p>
            <a:pPr lvl="1">
              <a:buNone/>
            </a:pPr>
            <a:endParaRPr lang="en-AU" sz="2000" dirty="0"/>
          </a:p>
        </p:txBody>
      </p:sp>
      <p:pic>
        <p:nvPicPr>
          <p:cNvPr id="4" name="Picture 3" descr="bonuslogo_sm_ecu.gif"/>
          <p:cNvPicPr>
            <a:picLocks noChangeAspect="1"/>
          </p:cNvPicPr>
          <p:nvPr/>
        </p:nvPicPr>
        <p:blipFill>
          <a:blip r:embed="rId4"/>
          <a:stretch>
            <a:fillRect/>
          </a:stretch>
        </p:blipFill>
        <p:spPr>
          <a:xfrm>
            <a:off x="5888355" y="2818257"/>
            <a:ext cx="1985848" cy="54406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b="1" dirty="0" smtClean="0">
                <a:solidFill>
                  <a:schemeClr val="bg1"/>
                </a:solidFill>
              </a:rPr>
              <a:t>       The ECU Library Catalogue</a:t>
            </a:r>
            <a:endParaRPr lang="en-AU" sz="4000" b="1" dirty="0">
              <a:solidFill>
                <a:schemeClr val="bg1"/>
              </a:solidFill>
            </a:endParaRPr>
          </a:p>
        </p:txBody>
      </p:sp>
      <p:pic>
        <p:nvPicPr>
          <p:cNvPr id="3074" name="Picture 2"/>
          <p:cNvPicPr>
            <a:picLocks noGrp="1" noChangeAspect="1" noChangeArrowheads="1"/>
          </p:cNvPicPr>
          <p:nvPr>
            <p:ph idx="1"/>
          </p:nvPr>
        </p:nvPicPr>
        <p:blipFill>
          <a:blip r:embed="rId3"/>
          <a:srcRect t="10887" b="4841"/>
          <a:stretch>
            <a:fillRect/>
          </a:stretch>
        </p:blipFill>
        <p:spPr bwMode="auto">
          <a:xfrm>
            <a:off x="457200" y="1417638"/>
            <a:ext cx="8229599" cy="4651568"/>
          </a:xfrm>
          <a:prstGeom prst="rect">
            <a:avLst/>
          </a:prstGeom>
          <a:noFill/>
          <a:ln w="9525">
            <a:noFill/>
            <a:miter lim="800000"/>
            <a:headEnd/>
            <a:tailEnd/>
          </a:ln>
          <a:effectLst/>
        </p:spPr>
      </p:pic>
      <p:sp>
        <p:nvSpPr>
          <p:cNvPr id="5" name="TextBox 4"/>
          <p:cNvSpPr txBox="1"/>
          <p:nvPr/>
        </p:nvSpPr>
        <p:spPr>
          <a:xfrm>
            <a:off x="4524375" y="4591879"/>
            <a:ext cx="4162424" cy="1200329"/>
          </a:xfrm>
          <a:prstGeom prst="rect">
            <a:avLst/>
          </a:prstGeom>
          <a:noFill/>
          <a:ln w="38100">
            <a:solidFill>
              <a:srgbClr val="C00000"/>
            </a:solidFill>
          </a:ln>
        </p:spPr>
        <p:txBody>
          <a:bodyPr wrap="square" rtlCol="0">
            <a:spAutoFit/>
          </a:bodyPr>
          <a:lstStyle/>
          <a:p>
            <a:r>
              <a:rPr lang="en-AU" dirty="0" smtClean="0"/>
              <a:t>My Library Record allows you to:</a:t>
            </a:r>
          </a:p>
          <a:p>
            <a:pPr>
              <a:buFontTx/>
              <a:buChar char="-"/>
            </a:pPr>
            <a:r>
              <a:rPr lang="en-AU" dirty="0" smtClean="0"/>
              <a:t>save searches to receive updates</a:t>
            </a:r>
          </a:p>
          <a:p>
            <a:pPr>
              <a:buFontTx/>
              <a:buChar char="-"/>
            </a:pPr>
            <a:r>
              <a:rPr lang="en-AU" dirty="0" smtClean="0"/>
              <a:t>manage your loans from home</a:t>
            </a:r>
          </a:p>
          <a:p>
            <a:pPr>
              <a:buFontTx/>
              <a:buChar char="-"/>
            </a:pPr>
            <a:endParaRPr lang="en-AU" dirty="0"/>
          </a:p>
        </p:txBody>
      </p:sp>
      <p:sp>
        <p:nvSpPr>
          <p:cNvPr id="7" name="TextBox 6"/>
          <p:cNvSpPr txBox="1"/>
          <p:nvPr/>
        </p:nvSpPr>
        <p:spPr>
          <a:xfrm>
            <a:off x="790575" y="1048306"/>
            <a:ext cx="4765399" cy="369332"/>
          </a:xfrm>
          <a:prstGeom prst="rect">
            <a:avLst/>
          </a:prstGeom>
          <a:noFill/>
          <a:ln w="38100">
            <a:solidFill>
              <a:srgbClr val="C00000"/>
            </a:solidFill>
          </a:ln>
        </p:spPr>
        <p:txBody>
          <a:bodyPr wrap="square" rtlCol="0">
            <a:spAutoFit/>
          </a:bodyPr>
          <a:lstStyle/>
          <a:p>
            <a:r>
              <a:rPr lang="en-AU" dirty="0" smtClean="0"/>
              <a:t>Click the tab to change the search option</a:t>
            </a:r>
          </a:p>
        </p:txBody>
      </p:sp>
      <p:sp>
        <p:nvSpPr>
          <p:cNvPr id="8" name="Down Arrow 7"/>
          <p:cNvSpPr/>
          <p:nvPr/>
        </p:nvSpPr>
        <p:spPr>
          <a:xfrm>
            <a:off x="1533525" y="1417638"/>
            <a:ext cx="314325" cy="630237"/>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solidFill>
                <a:srgbClr val="C00000"/>
              </a:solidFill>
            </a:endParaRPr>
          </a:p>
        </p:txBody>
      </p:sp>
      <p:sp>
        <p:nvSpPr>
          <p:cNvPr id="10" name="Bent-Up Arrow 9"/>
          <p:cNvSpPr/>
          <p:nvPr/>
        </p:nvSpPr>
        <p:spPr>
          <a:xfrm rot="16200000">
            <a:off x="6773765" y="3044605"/>
            <a:ext cx="2363030" cy="731522"/>
          </a:xfrm>
          <a:prstGeom prst="bentUp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bg1"/>
                </a:solidFill>
              </a:rPr>
              <a:t>Journal record</a:t>
            </a:r>
            <a:endParaRPr lang="en-AU" b="1" dirty="0">
              <a:solidFill>
                <a:schemeClr val="bg1"/>
              </a:solidFill>
            </a:endParaRPr>
          </a:p>
        </p:txBody>
      </p:sp>
      <p:pic>
        <p:nvPicPr>
          <p:cNvPr id="1028" name="Picture 4"/>
          <p:cNvPicPr>
            <a:picLocks noGrp="1" noChangeAspect="1" noChangeArrowheads="1"/>
          </p:cNvPicPr>
          <p:nvPr>
            <p:ph idx="1"/>
          </p:nvPr>
        </p:nvPicPr>
        <p:blipFill>
          <a:blip r:embed="rId3"/>
          <a:srcRect t="14630" b="4692"/>
          <a:stretch>
            <a:fillRect/>
          </a:stretch>
        </p:blipFill>
        <p:spPr bwMode="auto">
          <a:xfrm>
            <a:off x="0" y="923926"/>
            <a:ext cx="9144000" cy="4258500"/>
          </a:xfrm>
          <a:prstGeom prst="rect">
            <a:avLst/>
          </a:prstGeom>
          <a:noFill/>
          <a:ln w="9525">
            <a:noFill/>
            <a:miter lim="800000"/>
            <a:headEnd/>
            <a:tailEnd/>
          </a:ln>
          <a:effectLst/>
        </p:spPr>
      </p:pic>
      <p:sp>
        <p:nvSpPr>
          <p:cNvPr id="7" name="TextBox 6"/>
          <p:cNvSpPr txBox="1"/>
          <p:nvPr/>
        </p:nvSpPr>
        <p:spPr>
          <a:xfrm>
            <a:off x="3752850" y="3920937"/>
            <a:ext cx="3543300" cy="646331"/>
          </a:xfrm>
          <a:prstGeom prst="rect">
            <a:avLst/>
          </a:prstGeom>
          <a:noFill/>
          <a:ln w="38100">
            <a:solidFill>
              <a:srgbClr val="C00000"/>
            </a:solidFill>
          </a:ln>
        </p:spPr>
        <p:txBody>
          <a:bodyPr wrap="square" rtlCol="0">
            <a:spAutoFit/>
          </a:bodyPr>
          <a:lstStyle/>
          <a:p>
            <a:r>
              <a:rPr lang="en-AU" dirty="0" smtClean="0"/>
              <a:t>Click for online full text – Note: only one source is current</a:t>
            </a:r>
            <a:endParaRPr lang="en-AU" dirty="0"/>
          </a:p>
        </p:txBody>
      </p:sp>
      <p:sp>
        <p:nvSpPr>
          <p:cNvPr id="8" name="Up Arrow 7"/>
          <p:cNvSpPr/>
          <p:nvPr/>
        </p:nvSpPr>
        <p:spPr>
          <a:xfrm rot="19156653" flipH="1">
            <a:off x="5299448" y="2699539"/>
            <a:ext cx="527715" cy="1445850"/>
          </a:xfrm>
          <a:prstGeom prst="upArrow">
            <a:avLst>
              <a:gd name="adj1" fmla="val 30478"/>
              <a:gd name="adj2" fmla="val 50000"/>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1027" name="Picture 3"/>
          <p:cNvPicPr>
            <a:picLocks noChangeAspect="1" noChangeArrowheads="1"/>
          </p:cNvPicPr>
          <p:nvPr/>
        </p:nvPicPr>
        <p:blipFill>
          <a:blip r:embed="rId4"/>
          <a:srcRect/>
          <a:stretch>
            <a:fillRect/>
          </a:stretch>
        </p:blipFill>
        <p:spPr bwMode="auto">
          <a:xfrm>
            <a:off x="5605463" y="5319713"/>
            <a:ext cx="2466975" cy="981075"/>
          </a:xfrm>
          <a:prstGeom prst="rect">
            <a:avLst/>
          </a:prstGeom>
          <a:noFill/>
          <a:ln w="38100">
            <a:solidFill>
              <a:srgbClr val="C00000"/>
            </a:solidFill>
            <a:miter lim="800000"/>
            <a:headEnd/>
            <a:tailEnd/>
          </a:ln>
          <a:effectLst/>
        </p:spPr>
      </p:pic>
      <p:sp>
        <p:nvSpPr>
          <p:cNvPr id="9" name="TextBox 8"/>
          <p:cNvSpPr txBox="1"/>
          <p:nvPr/>
        </p:nvSpPr>
        <p:spPr>
          <a:xfrm>
            <a:off x="457200" y="5543550"/>
            <a:ext cx="3933825" cy="646331"/>
          </a:xfrm>
          <a:prstGeom prst="rect">
            <a:avLst/>
          </a:prstGeom>
          <a:noFill/>
          <a:ln w="38100">
            <a:solidFill>
              <a:srgbClr val="C00000"/>
            </a:solidFill>
          </a:ln>
        </p:spPr>
        <p:txBody>
          <a:bodyPr wrap="square" rtlCol="0">
            <a:spAutoFit/>
          </a:bodyPr>
          <a:lstStyle/>
          <a:p>
            <a:r>
              <a:rPr lang="en-AU" dirty="0" smtClean="0"/>
              <a:t>Print holdings will be on a separate record and look like...</a:t>
            </a:r>
            <a:endParaRPr lang="en-AU" dirty="0"/>
          </a:p>
        </p:txBody>
      </p:sp>
      <p:sp>
        <p:nvSpPr>
          <p:cNvPr id="10" name="Right Arrow 9"/>
          <p:cNvSpPr/>
          <p:nvPr/>
        </p:nvSpPr>
        <p:spPr>
          <a:xfrm>
            <a:off x="4391025" y="5657850"/>
            <a:ext cx="1214438" cy="308194"/>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bg1"/>
                </a:solidFill>
              </a:rPr>
              <a:t>Book record</a:t>
            </a:r>
            <a:endParaRPr lang="en-AU" b="1" dirty="0">
              <a:solidFill>
                <a:schemeClr val="bg1"/>
              </a:solidFill>
            </a:endParaRPr>
          </a:p>
        </p:txBody>
      </p:sp>
      <p:pic>
        <p:nvPicPr>
          <p:cNvPr id="2050" name="Picture 2"/>
          <p:cNvPicPr>
            <a:picLocks noGrp="1" noChangeAspect="1" noChangeArrowheads="1"/>
          </p:cNvPicPr>
          <p:nvPr>
            <p:ph idx="1"/>
          </p:nvPr>
        </p:nvPicPr>
        <p:blipFill>
          <a:blip r:embed="rId3"/>
          <a:srcRect t="12737" b="9524"/>
          <a:stretch>
            <a:fillRect/>
          </a:stretch>
        </p:blipFill>
        <p:spPr bwMode="auto">
          <a:xfrm>
            <a:off x="188843" y="864705"/>
            <a:ext cx="8955157" cy="5506278"/>
          </a:xfrm>
          <a:prstGeom prst="rect">
            <a:avLst/>
          </a:prstGeom>
          <a:noFill/>
          <a:ln w="9525">
            <a:noFill/>
            <a:miter lim="800000"/>
            <a:headEnd/>
            <a:tailEnd/>
          </a:ln>
          <a:effectLst/>
        </p:spPr>
      </p:pic>
      <p:sp>
        <p:nvSpPr>
          <p:cNvPr id="4" name="TextBox 3"/>
          <p:cNvSpPr txBox="1"/>
          <p:nvPr/>
        </p:nvSpPr>
        <p:spPr>
          <a:xfrm>
            <a:off x="647699" y="5515897"/>
            <a:ext cx="4868197" cy="369332"/>
          </a:xfrm>
          <a:prstGeom prst="rect">
            <a:avLst/>
          </a:prstGeom>
          <a:noFill/>
          <a:ln w="38100">
            <a:solidFill>
              <a:srgbClr val="C00000"/>
            </a:solidFill>
          </a:ln>
        </p:spPr>
        <p:txBody>
          <a:bodyPr wrap="square" rtlCol="0">
            <a:spAutoFit/>
          </a:bodyPr>
          <a:lstStyle/>
          <a:p>
            <a:r>
              <a:rPr lang="en-AU" dirty="0" smtClean="0"/>
              <a:t>The campus location, shelf number and status</a:t>
            </a:r>
            <a:endParaRPr lang="en-AU" dirty="0"/>
          </a:p>
        </p:txBody>
      </p:sp>
      <p:sp>
        <p:nvSpPr>
          <p:cNvPr id="5" name="Up Arrow 4"/>
          <p:cNvSpPr/>
          <p:nvPr/>
        </p:nvSpPr>
        <p:spPr>
          <a:xfrm>
            <a:off x="2812025" y="5107858"/>
            <a:ext cx="216310" cy="373626"/>
          </a:xfrm>
          <a:prstGeom prst="up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6" name="Up Arrow 5"/>
          <p:cNvSpPr/>
          <p:nvPr/>
        </p:nvSpPr>
        <p:spPr>
          <a:xfrm>
            <a:off x="5270705" y="5142271"/>
            <a:ext cx="216310" cy="373626"/>
          </a:xfrm>
          <a:prstGeom prst="up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8" name="Up Arrow 7"/>
          <p:cNvSpPr/>
          <p:nvPr/>
        </p:nvSpPr>
        <p:spPr>
          <a:xfrm>
            <a:off x="806245" y="5107858"/>
            <a:ext cx="216310" cy="373626"/>
          </a:xfrm>
          <a:prstGeom prst="up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bg1"/>
                </a:solidFill>
              </a:rPr>
              <a:t>Save Results</a:t>
            </a:r>
            <a:endParaRPr lang="en-AU" b="1" dirty="0">
              <a:solidFill>
                <a:schemeClr val="bg1"/>
              </a:solidFill>
            </a:endParaRPr>
          </a:p>
        </p:txBody>
      </p:sp>
      <p:pic>
        <p:nvPicPr>
          <p:cNvPr id="4101" name="Picture 5"/>
          <p:cNvPicPr>
            <a:picLocks noChangeAspect="1" noChangeArrowheads="1"/>
          </p:cNvPicPr>
          <p:nvPr/>
        </p:nvPicPr>
        <p:blipFill>
          <a:blip r:embed="rId3"/>
          <a:srcRect t="18470" b="28684"/>
          <a:stretch>
            <a:fillRect/>
          </a:stretch>
        </p:blipFill>
        <p:spPr bwMode="auto">
          <a:xfrm>
            <a:off x="2534479" y="3737113"/>
            <a:ext cx="6609522" cy="3120887"/>
          </a:xfrm>
          <a:prstGeom prst="rect">
            <a:avLst/>
          </a:prstGeom>
          <a:noFill/>
          <a:ln w="9525">
            <a:noFill/>
            <a:miter lim="800000"/>
            <a:headEnd/>
            <a:tailEnd/>
          </a:ln>
          <a:effectLst/>
        </p:spPr>
      </p:pic>
      <p:pic>
        <p:nvPicPr>
          <p:cNvPr id="4103" name="Picture 7"/>
          <p:cNvPicPr>
            <a:picLocks noGrp="1" noChangeAspect="1" noChangeArrowheads="1"/>
          </p:cNvPicPr>
          <p:nvPr>
            <p:ph idx="1"/>
          </p:nvPr>
        </p:nvPicPr>
        <p:blipFill>
          <a:blip r:embed="rId4"/>
          <a:srcRect t="12217" r="1687" b="3375"/>
          <a:stretch>
            <a:fillRect/>
          </a:stretch>
        </p:blipFill>
        <p:spPr bwMode="auto">
          <a:xfrm>
            <a:off x="0" y="954157"/>
            <a:ext cx="6669157" cy="2782956"/>
          </a:xfrm>
          <a:prstGeom prst="rect">
            <a:avLst/>
          </a:prstGeom>
          <a:noFill/>
          <a:ln w="9525">
            <a:noFill/>
            <a:miter lim="800000"/>
            <a:headEnd/>
            <a:tailEnd/>
          </a:ln>
          <a:effectLst/>
        </p:spPr>
      </p:pic>
      <p:sp>
        <p:nvSpPr>
          <p:cNvPr id="12" name="TextBox 11"/>
          <p:cNvSpPr txBox="1"/>
          <p:nvPr/>
        </p:nvSpPr>
        <p:spPr>
          <a:xfrm>
            <a:off x="168965" y="4175583"/>
            <a:ext cx="2365514" cy="923330"/>
          </a:xfrm>
          <a:prstGeom prst="rect">
            <a:avLst/>
          </a:prstGeom>
          <a:noFill/>
          <a:ln w="38100">
            <a:solidFill>
              <a:srgbClr val="C00000"/>
            </a:solidFill>
          </a:ln>
        </p:spPr>
        <p:txBody>
          <a:bodyPr wrap="square" rtlCol="0">
            <a:spAutoFit/>
          </a:bodyPr>
          <a:lstStyle/>
          <a:p>
            <a:r>
              <a:rPr lang="en-AU" dirty="0" smtClean="0"/>
              <a:t>Search, then click to mark and save marked records</a:t>
            </a:r>
            <a:endParaRPr lang="en-AU" dirty="0"/>
          </a:p>
        </p:txBody>
      </p:sp>
      <p:sp>
        <p:nvSpPr>
          <p:cNvPr id="13" name="Up Arrow 12"/>
          <p:cNvSpPr/>
          <p:nvPr/>
        </p:nvSpPr>
        <p:spPr>
          <a:xfrm>
            <a:off x="168966" y="2256183"/>
            <a:ext cx="288234" cy="1919400"/>
          </a:xfrm>
          <a:prstGeom prst="up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4" name="Up Arrow 13"/>
          <p:cNvSpPr/>
          <p:nvPr/>
        </p:nvSpPr>
        <p:spPr>
          <a:xfrm rot="20861089">
            <a:off x="1026943" y="2524848"/>
            <a:ext cx="226227" cy="1681958"/>
          </a:xfrm>
          <a:prstGeom prst="up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8" name="TextBox 7"/>
          <p:cNvSpPr txBox="1"/>
          <p:nvPr/>
        </p:nvSpPr>
        <p:spPr>
          <a:xfrm>
            <a:off x="168966" y="1573161"/>
            <a:ext cx="681208" cy="369332"/>
          </a:xfrm>
          <a:prstGeom prst="rect">
            <a:avLst/>
          </a:prstGeom>
          <a:noFill/>
        </p:spPr>
        <p:txBody>
          <a:bodyPr wrap="square" rtlCol="0">
            <a:spAutoFit/>
          </a:bodyPr>
          <a:lstStyle/>
          <a:p>
            <a:r>
              <a:rPr lang="en-AU" b="1" dirty="0" smtClean="0">
                <a:solidFill>
                  <a:srgbClr val="FF0000"/>
                </a:solidFill>
              </a:rPr>
              <a:t>1</a:t>
            </a:r>
            <a:endParaRPr lang="en-AU" b="1" dirty="0">
              <a:solidFill>
                <a:srgbClr val="FF0000"/>
              </a:solidFill>
            </a:endParaRPr>
          </a:p>
        </p:txBody>
      </p:sp>
      <p:sp>
        <p:nvSpPr>
          <p:cNvPr id="9" name="TextBox 8"/>
          <p:cNvSpPr txBox="1"/>
          <p:nvPr/>
        </p:nvSpPr>
        <p:spPr>
          <a:xfrm>
            <a:off x="2762865" y="3913239"/>
            <a:ext cx="432619" cy="369332"/>
          </a:xfrm>
          <a:prstGeom prst="rect">
            <a:avLst/>
          </a:prstGeom>
          <a:noFill/>
        </p:spPr>
        <p:txBody>
          <a:bodyPr wrap="square" rtlCol="0">
            <a:spAutoFit/>
          </a:bodyPr>
          <a:lstStyle/>
          <a:p>
            <a:r>
              <a:rPr lang="en-AU" b="1" dirty="0" smtClean="0">
                <a:solidFill>
                  <a:srgbClr val="FF0000"/>
                </a:solidFill>
              </a:rPr>
              <a:t>2</a:t>
            </a:r>
            <a:endParaRPr lang="en-AU"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bg1"/>
                </a:solidFill>
              </a:rPr>
              <a:t>The Search Matrix</a:t>
            </a:r>
            <a:endParaRPr lang="en-AU" b="1" dirty="0">
              <a:solidFill>
                <a:schemeClr val="bg1"/>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bg1"/>
                </a:solidFill>
              </a:rPr>
              <a:t>...</a:t>
            </a:r>
            <a:endParaRPr lang="en-AU" b="1" dirty="0">
              <a:solidFill>
                <a:schemeClr val="bg1"/>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Presentatio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Presentation2</Template>
  <TotalTime>798</TotalTime>
  <Words>1765</Words>
  <Application>Microsoft Office PowerPoint</Application>
  <PresentationFormat>On-screen Show (4:3)</PresentationFormat>
  <Paragraphs>230</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Presentation2</vt:lpstr>
      <vt:lpstr>Slide 1</vt:lpstr>
      <vt:lpstr>I want to ...</vt:lpstr>
      <vt:lpstr>         To search for known items...</vt:lpstr>
      <vt:lpstr>       The ECU Library Catalogue</vt:lpstr>
      <vt:lpstr>Journal record</vt:lpstr>
      <vt:lpstr>Book record</vt:lpstr>
      <vt:lpstr>Save Results</vt:lpstr>
      <vt:lpstr>The Search Matrix</vt:lpstr>
      <vt:lpstr>...</vt:lpstr>
      <vt:lpstr>      Concept map example...</vt:lpstr>
      <vt:lpstr>  Visual search example</vt:lpstr>
      <vt:lpstr>       Develop search strings...</vt:lpstr>
      <vt:lpstr>Where to search...</vt:lpstr>
      <vt:lpstr>Search Tool Location</vt:lpstr>
      <vt:lpstr>Subject Guides...</vt:lpstr>
      <vt:lpstr>Research Guide</vt:lpstr>
      <vt:lpstr>Searching other research</vt:lpstr>
      <vt:lpstr>Database Search Tips</vt:lpstr>
      <vt:lpstr>Library One Search</vt:lpstr>
      <vt:lpstr>   Library One Search</vt:lpstr>
      <vt:lpstr>Saved search folder</vt:lpstr>
      <vt:lpstr>Databases...</vt:lpstr>
      <vt:lpstr> CINAHL Thesaurus</vt:lpstr>
      <vt:lpstr>The search screen...</vt:lpstr>
      <vt:lpstr>Search results...</vt:lpstr>
      <vt:lpstr>Find @ ECU Option</vt:lpstr>
      <vt:lpstr>  Analysing credence…</vt:lpstr>
      <vt:lpstr>          Citation Management                               Alerts/EndNote</vt:lpstr>
      <vt:lpstr>Thankyou</vt:lpstr>
    </vt:vector>
  </TitlesOfParts>
  <Company>Edith Cowan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kmtan</dc:creator>
  <cp:lastModifiedBy>lleslie</cp:lastModifiedBy>
  <cp:revision>89</cp:revision>
  <dcterms:created xsi:type="dcterms:W3CDTF">2011-04-27T04:05:10Z</dcterms:created>
  <dcterms:modified xsi:type="dcterms:W3CDTF">2011-09-05T07:07:25Z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-3705084</vt:i4>
  </property>
  <property fmtid="{D5CDD505-2E9C-101B-9397-08002B2CF9AE}" pid="3" name="_NewReviewCycle">
    <vt:lpwstr/>
  </property>
  <property fmtid="{D5CDD505-2E9C-101B-9397-08002B2CF9AE}" pid="4" name="_EmailSubject">
    <vt:lpwstr>Research week slides</vt:lpwstr>
  </property>
  <property fmtid="{D5CDD505-2E9C-101B-9397-08002B2CF9AE}" pid="5" name="_AuthorEmail">
    <vt:lpwstr>l.leslie@ecu.edu.au</vt:lpwstr>
  </property>
  <property fmtid="{D5CDD505-2E9C-101B-9397-08002B2CF9AE}" pid="6" name="_AuthorEmailDisplayName">
    <vt:lpwstr>Lyn LESLIE</vt:lpwstr>
  </property>
</Properties>
</file>