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3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921B8E94-56B5-4AFB-80DA-6A1FD61E013C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CA7E3431-74FC-44CF-9547-857FC132F04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C1ADE6C4-C052-4ECE-AC3D-EE9063CFABF4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125F1B8-95EE-4A12-8B2A-40DC4C228FA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F1AD0B0-0FCC-4725-96E2-FDAF04191080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EF0CA3E-A924-45A5-BEAA-A4BA84B0A10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B821D19-2E96-4EB8-BD08-1EDBB4559890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A9FC4CE-0FD1-4991-BC62-9678D0E27B0A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A734C7-0428-4828-8139-26597123A832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074F218-C8BA-49D7-AD6A-449AFF28FA9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96BBFDE-C8AC-40D9-99A4-27FEAF2214D9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83239C7-23C3-46B3-95A4-6244E26F5F8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95026B9C-CD6E-4E99-84C8-252CE9F8A8B6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A453DF0-2FB2-4552-9D44-8442A14AAB6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F1DF5FB-A8DF-4B40-B21F-ED13D4A9BC94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C82233F-EA9A-4CC6-872A-5D080BD6A3A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F2C1FC6F-4951-4712-98E1-9C14196D289C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9144F85-6E93-402D-BEA9-C64DD581B478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1DEACFF-3D1B-43F6-95BB-0BF3909CEEDF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B4D7260-59DF-4016-8883-0C8F8A753AA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81C0EAE-2F8E-442D-AA1B-83495D44EA56}" type="datetime1">
              <a:rPr lang="en-AU"/>
              <a:pPr/>
              <a:t>8/12/11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BA9D960-B1F4-4F68-89C2-2D2BD81B5D2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pic>
        <p:nvPicPr>
          <p:cNvPr id="1028" name="Picture 4" descr="pptbanner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footer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35312"/>
            <a:ext cx="9144000" cy="5226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ptcov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9144000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Building the research team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/>
            <a:r>
              <a:rPr lang="en-US" dirty="0" smtClean="0"/>
              <a:t>Mentoring researchers</a:t>
            </a:r>
          </a:p>
          <a:p>
            <a:pPr lvl="1"/>
            <a:r>
              <a:rPr lang="en-US" dirty="0" smtClean="0"/>
              <a:t>Regular communication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Maintain changing </a:t>
            </a:r>
            <a:r>
              <a:rPr lang="en-AU" b="1" dirty="0" smtClean="0"/>
              <a:t>relationships</a:t>
            </a:r>
          </a:p>
          <a:p>
            <a:endParaRPr lang="en-AU" b="1" dirty="0" smtClean="0"/>
          </a:p>
          <a:p>
            <a:pPr lvl="1"/>
            <a:r>
              <a:rPr lang="en-US" dirty="0" smtClean="0"/>
              <a:t>High level Sign off</a:t>
            </a:r>
          </a:p>
          <a:p>
            <a:pPr lvl="1"/>
            <a:r>
              <a:rPr lang="en-US" dirty="0" smtClean="0"/>
              <a:t>Rebuild trust and benefits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Marketing the outcomes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/>
            <a:r>
              <a:rPr lang="en-US" dirty="0" smtClean="0"/>
              <a:t>Appropriate formats</a:t>
            </a:r>
          </a:p>
          <a:p>
            <a:pPr lvl="1"/>
            <a:r>
              <a:rPr lang="en-US" dirty="0" smtClean="0"/>
              <a:t>Multiple formats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Extending the relationship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/>
            <a:r>
              <a:rPr lang="en-US" dirty="0" smtClean="0"/>
              <a:t>Continued projects</a:t>
            </a:r>
          </a:p>
          <a:p>
            <a:pPr lvl="1"/>
            <a:r>
              <a:rPr lang="en-US" dirty="0" smtClean="0"/>
              <a:t>Additional partners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b="1" dirty="0" smtClean="0"/>
              <a:t>Research Engagement: what we have learned    about building collaborative research relationships. </a:t>
            </a:r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Llandis Barratt-Pugh </a:t>
            </a:r>
            <a:r>
              <a:rPr lang="en-AU" dirty="0" smtClean="0"/>
              <a:t>and Sue </a:t>
            </a:r>
            <a:r>
              <a:rPr lang="en-AU" dirty="0" err="1" smtClean="0"/>
              <a:t>Bahn</a:t>
            </a: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algn="ctr" eaLnBrk="1" hangingPunct="1">
              <a:buNone/>
            </a:pPr>
            <a:r>
              <a:rPr lang="en-US" dirty="0" smtClean="0"/>
              <a:t>Schoo</a:t>
            </a:r>
            <a:r>
              <a:rPr lang="en-US" dirty="0" smtClean="0"/>
              <a:t>l</a:t>
            </a:r>
            <a:r>
              <a:rPr lang="en-US" dirty="0" smtClean="0"/>
              <a:t> of Management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b="1" dirty="0" smtClean="0"/>
              <a:t> Research </a:t>
            </a:r>
            <a:r>
              <a:rPr lang="en-AU" b="1" dirty="0" smtClean="0"/>
              <a:t>Engagement: what we have learned</a:t>
            </a:r>
            <a:r>
              <a:rPr lang="en-AU" b="1" dirty="0" smtClean="0"/>
              <a:t>    about </a:t>
            </a:r>
            <a:r>
              <a:rPr lang="en-AU" b="1" dirty="0" smtClean="0"/>
              <a:t>building collaborative research relationships.</a:t>
            </a:r>
            <a:r>
              <a:rPr lang="en-AU" b="1" dirty="0" smtClean="0"/>
              <a:t> </a:t>
            </a:r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Llandis </a:t>
            </a:r>
            <a:r>
              <a:rPr lang="en-US" dirty="0" smtClean="0"/>
              <a:t>Barratt-Pugh </a:t>
            </a:r>
            <a:r>
              <a:rPr lang="en-AU" dirty="0" smtClean="0"/>
              <a:t>and Sue </a:t>
            </a:r>
            <a:r>
              <a:rPr lang="en-AU" dirty="0" err="1" smtClean="0"/>
              <a:t>Bahn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None/>
            </a:pPr>
            <a:r>
              <a:rPr lang="en-US" dirty="0" smtClean="0"/>
              <a:t>School </a:t>
            </a:r>
            <a:r>
              <a:rPr lang="en-US" smtClean="0"/>
              <a:t>of Management FB&amp;L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Our </a:t>
            </a:r>
            <a:r>
              <a:rPr lang="en-US" sz="4800" dirty="0" smtClean="0"/>
              <a:t>approach to research</a:t>
            </a:r>
          </a:p>
          <a:p>
            <a:pPr eaLnBrk="1" hangingPunct="1">
              <a:buNone/>
            </a:pPr>
            <a:endParaRPr lang="en-US" sz="4800" dirty="0" smtClean="0"/>
          </a:p>
          <a:p>
            <a:pPr eaLnBrk="1" hangingPunct="1"/>
            <a:r>
              <a:rPr lang="en-US" sz="4800" dirty="0" smtClean="0"/>
              <a:t>Learning from our partnerships</a:t>
            </a:r>
          </a:p>
          <a:p>
            <a:pPr eaLnBrk="1" hangingPunct="1">
              <a:buNone/>
            </a:pPr>
            <a:endParaRPr lang="en-US" sz="4800" dirty="0" smtClean="0"/>
          </a:p>
          <a:p>
            <a:pPr eaLnBrk="1" hangingPunct="1"/>
            <a:r>
              <a:rPr lang="en-US" sz="4800" dirty="0" smtClean="0"/>
              <a:t>10 key issues</a:t>
            </a:r>
            <a:endParaRPr lang="en-US" sz="4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Generating collaborative goals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Networking to bridge agendas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Building collaborative relationships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Requesting collaboration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Building the network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Building the research team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Maintain changing relationships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Merging Roles 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Marketing the outcomes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Extending the relationship</a:t>
            </a:r>
            <a:endParaRPr lang="en-US" sz="2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Generating </a:t>
            </a:r>
            <a:r>
              <a:rPr lang="en-AU" b="1" dirty="0" smtClean="0"/>
              <a:t>collaborative </a:t>
            </a:r>
            <a:r>
              <a:rPr lang="en-AU" b="1" dirty="0" smtClean="0"/>
              <a:t>goals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Industry Issues</a:t>
            </a:r>
          </a:p>
          <a:p>
            <a:pPr lvl="2"/>
            <a:r>
              <a:rPr lang="en-US" dirty="0" smtClean="0"/>
              <a:t>Knowledge Gaps</a:t>
            </a:r>
          </a:p>
          <a:p>
            <a:pPr lvl="2"/>
            <a:r>
              <a:rPr lang="en-US" dirty="0" smtClean="0"/>
              <a:t>Topical Interests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Networking to </a:t>
            </a:r>
            <a:r>
              <a:rPr lang="en-AU" b="1" dirty="0" smtClean="0"/>
              <a:t>bridge agendas</a:t>
            </a:r>
          </a:p>
          <a:p>
            <a:endParaRPr lang="en-AU" b="1" dirty="0" smtClean="0"/>
          </a:p>
          <a:p>
            <a:pPr lvl="1"/>
            <a:r>
              <a:rPr lang="en-AU" b="1" dirty="0" smtClean="0"/>
              <a:t>Research expertise - policy</a:t>
            </a:r>
          </a:p>
          <a:p>
            <a:pPr lvl="1"/>
            <a:r>
              <a:rPr lang="en-AU" b="1" dirty="0" smtClean="0"/>
              <a:t>Industry agenda - practice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Building collaborative relationships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/>
            <a:r>
              <a:rPr lang="en-US" dirty="0" smtClean="0"/>
              <a:t>Linking agendas</a:t>
            </a:r>
          </a:p>
          <a:p>
            <a:pPr lvl="1"/>
            <a:r>
              <a:rPr lang="en-US" dirty="0" smtClean="0"/>
              <a:t>Selecting benefits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Requesting collaboration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/>
            <a:r>
              <a:rPr lang="en-US" dirty="0" smtClean="0"/>
              <a:t>Asking for help</a:t>
            </a:r>
          </a:p>
          <a:p>
            <a:pPr lvl="1"/>
            <a:r>
              <a:rPr lang="en-US" dirty="0" smtClean="0"/>
              <a:t>Discovering gatekeepers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Building the network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/>
            <a:r>
              <a:rPr lang="en-US" dirty="0" smtClean="0"/>
              <a:t>Reference groups</a:t>
            </a:r>
          </a:p>
          <a:p>
            <a:pPr lvl="1"/>
            <a:r>
              <a:rPr lang="en-US" dirty="0" smtClean="0"/>
              <a:t>Understanding timelines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33</TotalTime>
  <Words>166</Words>
  <Application>Microsoft Macintosh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Edith Cowan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kmtan</dc:creator>
  <cp:lastModifiedBy>Llandis  Barratt-Pugh</cp:lastModifiedBy>
  <cp:revision>3</cp:revision>
  <dcterms:created xsi:type="dcterms:W3CDTF">2011-08-12T09:21:35Z</dcterms:created>
  <dcterms:modified xsi:type="dcterms:W3CDTF">2011-08-12T09:39:48Z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