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7" r:id="rId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6421"/>
    <a:srgbClr val="666666"/>
    <a:srgbClr val="004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1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Lobbying for endorsement of community psychology in Australia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dirty="0" smtClean="0"/>
              <a:t>Ken Robinson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755650"/>
            <a:ext cx="2160587" cy="58420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755650"/>
            <a:ext cx="6329363" cy="58420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>
            <a:spLocks noChangeArrowheads="1"/>
          </p:cNvSpPr>
          <p:nvPr userDrawn="1"/>
        </p:nvSpPr>
        <p:spPr bwMode="auto">
          <a:xfrm>
            <a:off x="0" y="6499225"/>
            <a:ext cx="9144000" cy="36988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sp>
        <p:nvSpPr>
          <p:cNvPr id="5" name="TextBox 11"/>
          <p:cNvSpPr txBox="1">
            <a:spLocks noChangeArrowheads="1"/>
          </p:cNvSpPr>
          <p:nvPr userDrawn="1"/>
        </p:nvSpPr>
        <p:spPr bwMode="auto">
          <a:xfrm>
            <a:off x="0" y="6524625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Contact Info: </a:t>
            </a:r>
            <a:r>
              <a:rPr lang="en-US" sz="1000" b="1" dirty="0" err="1" smtClean="0">
                <a:solidFill>
                  <a:schemeClr val="bg1"/>
                </a:solidFill>
              </a:rPr>
              <a:t>www.ecu.edu.au</a:t>
            </a:r>
            <a:r>
              <a:rPr lang="en-US" sz="1000" b="1" smtClean="0">
                <a:solidFill>
                  <a:schemeClr val="bg1"/>
                </a:solidFill>
              </a:rPr>
              <a:t>/research/week</a:t>
            </a:r>
            <a:endParaRPr lang="en-US" sz="1000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916113"/>
            <a:ext cx="8642350" cy="453722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2012-RW-Logo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07950" y="0"/>
            <a:ext cx="2387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916113"/>
            <a:ext cx="864235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Lobbying for endorsement of community </a:t>
            </a:r>
            <a:r>
              <a:rPr lang="en-AU" dirty="0" err="1" smtClean="0"/>
              <a:t>psychoogy</a:t>
            </a:r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736600"/>
            <a:ext cx="9144000" cy="1079500"/>
          </a:xfrm>
          <a:prstGeom prst="rect">
            <a:avLst/>
          </a:prstGeom>
          <a:solidFill>
            <a:srgbClr val="DF64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55650"/>
            <a:ext cx="8642350" cy="1017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Lobbying for endorsement of community psychology in Australia</a:t>
            </a:r>
          </a:p>
        </p:txBody>
      </p:sp>
      <p:pic>
        <p:nvPicPr>
          <p:cNvPr id="1030" name="Picture 13" descr="ECU_AUS_logo_C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172450" y="0"/>
            <a:ext cx="97948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Box 8"/>
          <p:cNvSpPr txBox="1">
            <a:spLocks noChangeArrowheads="1"/>
          </p:cNvSpPr>
          <p:nvPr userDrawn="1"/>
        </p:nvSpPr>
        <p:spPr bwMode="auto">
          <a:xfrm>
            <a:off x="0" y="6499225"/>
            <a:ext cx="9144000" cy="36988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sp>
        <p:nvSpPr>
          <p:cNvPr id="1032" name="TextBox 9"/>
          <p:cNvSpPr txBox="1">
            <a:spLocks noChangeArrowheads="1"/>
          </p:cNvSpPr>
          <p:nvPr userDrawn="1"/>
        </p:nvSpPr>
        <p:spPr bwMode="auto">
          <a:xfrm>
            <a:off x="0" y="6524625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Contact Info: </a:t>
            </a:r>
            <a:r>
              <a:rPr lang="en-US" sz="1000" b="1" dirty="0" err="1" smtClean="0">
                <a:solidFill>
                  <a:schemeClr val="bg1"/>
                </a:solidFill>
              </a:rPr>
              <a:t>www.ecu.edu.au</a:t>
            </a:r>
            <a:r>
              <a:rPr lang="en-US" sz="1000" b="1" dirty="0" smtClean="0">
                <a:solidFill>
                  <a:schemeClr val="bg1"/>
                </a:solidFill>
              </a:rPr>
              <a:t>/research/week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baseline="0">
          <a:solidFill>
            <a:schemeClr val="bg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>
                <a:ea typeface="ＭＳ Ｐゴシック" pitchFamily="34" charset="-128"/>
              </a:rPr>
              <a:t>Community Psychology in Australia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642350" cy="4537075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>
                <a:ea typeface="ＭＳ Ｐゴシック" pitchFamily="34" charset="-128"/>
              </a:rPr>
              <a:t>Dr Ken Robinson, ECU School of Psychology &amp; Social Science</a:t>
            </a:r>
          </a:p>
          <a:p>
            <a:pPr eaLnBrk="1" hangingPunct="1">
              <a:buNone/>
            </a:pPr>
            <a:r>
              <a:rPr lang="en-US" dirty="0" smtClean="0">
                <a:ea typeface="ＭＳ Ｐゴシック" pitchFamily="34" charset="-128"/>
              </a:rPr>
              <a:t>National Chair, APS College of Community Psychologists</a:t>
            </a:r>
          </a:p>
          <a:p>
            <a:pPr>
              <a:buNone/>
            </a:pPr>
            <a:r>
              <a:rPr lang="en-US" dirty="0" smtClean="0">
                <a:ea typeface="ＭＳ Ｐゴシック" pitchFamily="34" charset="-128"/>
              </a:rPr>
              <a:t>In collaboration with </a:t>
            </a:r>
            <a:r>
              <a:rPr lang="en-AU" dirty="0" smtClean="0"/>
              <a:t>Lynne Cohen, Julie Dean, Heather Gridley, Rebecca Hogea, Emma Sampson, Anne Sibbel, and Colleen Turner</a:t>
            </a:r>
          </a:p>
          <a:p>
            <a:pPr eaLnBrk="1" hangingPunct="1"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cap="none" dirty="0" smtClean="0"/>
              <a:t>Different perspectives and our reflection on practice</a:t>
            </a:r>
            <a:endParaRPr lang="en-AU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889448"/>
            <a:ext cx="7239000" cy="4968552"/>
          </a:xfrm>
        </p:spPr>
        <p:txBody>
          <a:bodyPr>
            <a:normAutofit fontScale="85000" lnSpcReduction="10000"/>
          </a:bodyPr>
          <a:lstStyle/>
          <a:p>
            <a:r>
              <a:rPr lang="en-AU" dirty="0" smtClean="0"/>
              <a:t>From the College Chair Prof Lynne Cohen</a:t>
            </a:r>
          </a:p>
          <a:p>
            <a:r>
              <a:rPr lang="en-AU" dirty="0" smtClean="0"/>
              <a:t>From our College Secretary Dr Anne </a:t>
            </a:r>
            <a:r>
              <a:rPr lang="en-AU" dirty="0" err="1" smtClean="0"/>
              <a:t>Sibbel</a:t>
            </a:r>
            <a:endParaRPr lang="en-AU" dirty="0" smtClean="0"/>
          </a:p>
          <a:p>
            <a:r>
              <a:rPr lang="en-AU" dirty="0" smtClean="0"/>
              <a:t>Chair, WA Section 2010 Prof Brian English</a:t>
            </a:r>
          </a:p>
          <a:p>
            <a:r>
              <a:rPr lang="en-AU" dirty="0" smtClean="0"/>
              <a:t>Chair, Victorian Section  Emma Sampson</a:t>
            </a:r>
          </a:p>
          <a:p>
            <a:r>
              <a:rPr lang="en-AU" dirty="0" smtClean="0"/>
              <a:t>PG student perspective Rebecca </a:t>
            </a:r>
            <a:r>
              <a:rPr lang="en-AU" dirty="0" err="1" smtClean="0"/>
              <a:t>Hogea</a:t>
            </a:r>
            <a:endParaRPr lang="en-AU" dirty="0" smtClean="0"/>
          </a:p>
          <a:p>
            <a:r>
              <a:rPr lang="en-AU" dirty="0" smtClean="0"/>
              <a:t>Lobbying and petitions Dr Ken Robinson</a:t>
            </a:r>
          </a:p>
          <a:p>
            <a:r>
              <a:rPr lang="en-AU" dirty="0" smtClean="0"/>
              <a:t>The basketball mum Colleen Turner</a:t>
            </a:r>
          </a:p>
          <a:p>
            <a:r>
              <a:rPr lang="en-AU" dirty="0" smtClean="0"/>
              <a:t>Victoria and APS -Dr Heather Gridley</a:t>
            </a:r>
          </a:p>
          <a:p>
            <a:r>
              <a:rPr lang="en-AU" dirty="0" smtClean="0"/>
              <a:t>FAQs for a Blackberry Julie Dean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cap="none" dirty="0" smtClean="0"/>
              <a:t>Determining our strategy</a:t>
            </a:r>
            <a:endParaRPr lang="en-A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b="1" dirty="0" smtClean="0"/>
              <a:t>Member action 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College Committee action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College Chairs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External political lobbyist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External support from allied professional organisations and non-government organisations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cap="none" dirty="0" smtClean="0"/>
              <a:t>Anne </a:t>
            </a:r>
            <a:r>
              <a:rPr lang="en-AU" cap="none" dirty="0" err="1" smtClean="0"/>
              <a:t>Sibbel</a:t>
            </a:r>
            <a:endParaRPr lang="en-A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Political information from Jo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Use of political contacts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Writing letters on behalf of the College of Minerals and Energy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cap="none" dirty="0" smtClean="0"/>
              <a:t>Brian English</a:t>
            </a:r>
            <a:endParaRPr lang="en-A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/>
              <a:t>Writing example letters</a:t>
            </a:r>
          </a:p>
          <a:p>
            <a:endParaRPr lang="en-AU" b="1" dirty="0" smtClean="0"/>
          </a:p>
          <a:p>
            <a:r>
              <a:rPr lang="en-AU" b="1" dirty="0" smtClean="0"/>
              <a:t>Writing the open letter to the Ministers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Preparing an information and briefing kit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Writing letters on behalf of the Val </a:t>
            </a:r>
            <a:r>
              <a:rPr lang="en-AU" b="1" dirty="0" err="1" smtClean="0"/>
              <a:t>Lishman</a:t>
            </a:r>
            <a:r>
              <a:rPr lang="en-AU" b="1" dirty="0" smtClean="0"/>
              <a:t> Foundation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cap="none" dirty="0" smtClean="0"/>
              <a:t>Ken Robinson</a:t>
            </a:r>
            <a:endParaRPr lang="en-A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Lobbying workshop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Meetings with politicians, and their key health advisors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Go Petition – gopetition.com</a:t>
            </a:r>
          </a:p>
          <a:p>
            <a:endParaRPr lang="en-AU" b="1" dirty="0" smtClean="0"/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Lobbying points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Know and target your politician, their background and what they stand for, </a:t>
            </a:r>
          </a:p>
          <a:p>
            <a:r>
              <a:rPr lang="en-AU" dirty="0" smtClean="0"/>
              <a:t>Be clear on what you want, and what you want them to do.  </a:t>
            </a:r>
          </a:p>
          <a:p>
            <a:r>
              <a:rPr lang="en-AU" dirty="0" smtClean="0"/>
              <a:t>Make what you want desirable and to arrange third party support</a:t>
            </a:r>
          </a:p>
          <a:p>
            <a:r>
              <a:rPr lang="en-AU" dirty="0" smtClean="0"/>
              <a:t>Keep repeating the same message, until you find that the message is repeated back to you</a:t>
            </a:r>
          </a:p>
          <a:p>
            <a:r>
              <a:rPr lang="en-AU" dirty="0" smtClean="0"/>
              <a:t>Prepare information kits for speeches, press releases and other communications</a:t>
            </a:r>
          </a:p>
          <a:p>
            <a:r>
              <a:rPr lang="en-AU" dirty="0" smtClean="0"/>
              <a:t>Use local state examples</a:t>
            </a:r>
          </a:p>
          <a:p>
            <a:r>
              <a:rPr lang="en-AU" dirty="0" smtClean="0"/>
              <a:t>Using your Local Member as your lobbyist</a:t>
            </a:r>
          </a:p>
          <a:p>
            <a:r>
              <a:rPr lang="en-AU" dirty="0" smtClean="0"/>
              <a:t>Be a good communicator, provide a clear rationale, with examples, and statistics</a:t>
            </a:r>
          </a:p>
          <a:p>
            <a:r>
              <a:rPr lang="en-AU" dirty="0" smtClean="0"/>
              <a:t>Form letters and chain email should not be used</a:t>
            </a:r>
          </a:p>
          <a:p>
            <a:endParaRPr lang="en-A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cap="none" dirty="0" smtClean="0"/>
              <a:t>Issues</a:t>
            </a:r>
            <a:endParaRPr lang="en-A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Should we be endorsed anyway?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Will it make any difference?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How do we continue to make ourselves relevant in the face of </a:t>
            </a:r>
            <a:r>
              <a:rPr lang="en-AU" b="1" dirty="0" err="1" smtClean="0"/>
              <a:t>medicalisation</a:t>
            </a:r>
            <a:r>
              <a:rPr lang="en-AU" b="1" dirty="0" smtClean="0"/>
              <a:t> of the psychology industry?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336</Words>
  <Application>Microsoft Macintosh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Community Psychology in Australia</vt:lpstr>
      <vt:lpstr>Different perspectives and our reflection on practice</vt:lpstr>
      <vt:lpstr>Determining our strategy</vt:lpstr>
      <vt:lpstr>Anne Sibbel</vt:lpstr>
      <vt:lpstr>Brian English</vt:lpstr>
      <vt:lpstr>Ken Robinson</vt:lpstr>
      <vt:lpstr>Lobbying points</vt:lpstr>
      <vt:lpstr>Issues</vt:lpstr>
    </vt:vector>
  </TitlesOfParts>
  <Company>Edith Cowan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 Ly</dc:creator>
  <cp:lastModifiedBy>Sharon Smart</cp:lastModifiedBy>
  <cp:revision>17</cp:revision>
  <dcterms:created xsi:type="dcterms:W3CDTF">2009-09-07T06:18:52Z</dcterms:created>
  <dcterms:modified xsi:type="dcterms:W3CDTF">2012-10-26T03:36:15Z</dcterms:modified>
</cp:coreProperties>
</file>