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76" r:id="rId6"/>
    <p:sldId id="277" r:id="rId7"/>
    <p:sldId id="263" r:id="rId8"/>
    <p:sldId id="262" r:id="rId9"/>
    <p:sldId id="268" r:id="rId1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7" d="100"/>
          <a:sy n="87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39A989-993A-483A-AB58-8A390424D3A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5373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52E88-F8DF-4FC1-B3AD-BA6E3E922CB7}" type="datetimeFigureOut">
              <a:rPr lang="en-US" smtClean="0"/>
              <a:pPr/>
              <a:t>26/10/12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ABFB7-1B2D-44CB-A5E8-E379FF474C4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494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ABFB7-1B2D-44CB-A5E8-E379FF474C4D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755650"/>
            <a:ext cx="2160587" cy="584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755650"/>
            <a:ext cx="6329363" cy="584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</a:t>
            </a:r>
            <a:r>
              <a:rPr lang="en-US" sz="1000" b="1" dirty="0" err="1" smtClean="0">
                <a:solidFill>
                  <a:schemeClr val="bg1"/>
                </a:solidFill>
              </a:rPr>
              <a:t>www.ecu.edu.au</a:t>
            </a:r>
            <a:r>
              <a:rPr lang="en-US" sz="1000" b="1" smtClean="0">
                <a:solidFill>
                  <a:schemeClr val="bg1"/>
                </a:solidFill>
              </a:rPr>
              <a:t>/research/week</a:t>
            </a:r>
            <a:endParaRPr lang="en-US" sz="1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16113"/>
            <a:ext cx="8642350" cy="45372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2012-RW-Logo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0"/>
            <a:ext cx="238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16113"/>
            <a:ext cx="86423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736600"/>
            <a:ext cx="9144000" cy="1079500"/>
          </a:xfrm>
          <a:prstGeom prst="rect">
            <a:avLst/>
          </a:prstGeom>
          <a:solidFill>
            <a:srgbClr val="DF64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55650"/>
            <a:ext cx="86423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pic>
        <p:nvPicPr>
          <p:cNvPr id="1030" name="Picture 13" descr="ECU_AUS_logo_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72450" y="0"/>
            <a:ext cx="97948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Box 8"/>
          <p:cNvSpPr txBox="1">
            <a:spLocks noChangeArrowheads="1"/>
          </p:cNvSpPr>
          <p:nvPr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sp>
        <p:nvSpPr>
          <p:cNvPr id="1032" name="TextBox 9"/>
          <p:cNvSpPr txBox="1">
            <a:spLocks noChangeArrowheads="1"/>
          </p:cNvSpPr>
          <p:nvPr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</a:t>
            </a:r>
            <a:r>
              <a:rPr lang="en-US" sz="1000" b="1" dirty="0" err="1" smtClean="0">
                <a:solidFill>
                  <a:schemeClr val="bg1"/>
                </a:solidFill>
              </a:rPr>
              <a:t>www.ecu.edu.au</a:t>
            </a:r>
            <a:r>
              <a:rPr lang="en-US" sz="1000" b="1" dirty="0" smtClean="0">
                <a:solidFill>
                  <a:schemeClr val="bg1"/>
                </a:solidFill>
              </a:rPr>
              <a:t>/research/week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AU" dirty="0" smtClean="0"/>
              <a:t>SPIRE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 smtClean="0"/>
              <a:t>SPIRE</a:t>
            </a:r>
          </a:p>
          <a:p>
            <a:pPr eaLnBrk="1" hangingPunct="1"/>
            <a:r>
              <a:rPr lang="en-US" dirty="0" smtClean="0"/>
              <a:t>Social Program Innovation Research and Evaluation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Who we are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Partnered research with welfare, community and health sector</a:t>
            </a:r>
          </a:p>
          <a:p>
            <a:pPr eaLnBrk="1" hangingPunct="1"/>
            <a:r>
              <a:rPr lang="en-AU" dirty="0" smtClean="0"/>
              <a:t>Social Program Evaluation</a:t>
            </a:r>
          </a:p>
          <a:p>
            <a:pPr eaLnBrk="1" hangingPunct="1"/>
            <a:r>
              <a:rPr lang="en-AU" dirty="0" smtClean="0"/>
              <a:t>Research to improve social programs </a:t>
            </a:r>
          </a:p>
          <a:p>
            <a:pPr eaLnBrk="1" hangingPunct="1"/>
            <a:r>
              <a:rPr lang="en-AU" dirty="0" smtClean="0"/>
              <a:t>Research for policy makers and practitioners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What we do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dirty="0" smtClean="0"/>
              <a:t>Programs of socially useful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Engagement: Work with community partners 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Research: meet community needs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Funding: co-funding for some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Cross-disciplinary: Find right expertise within the university to support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Link theory to practice 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Link practice to theory</a:t>
            </a:r>
          </a:p>
          <a:p>
            <a:pPr eaLnBrk="1" hangingPunct="1">
              <a:lnSpc>
                <a:spcPct val="90000"/>
              </a:lnSpc>
            </a:pPr>
            <a:endParaRPr lang="en-AU" dirty="0" smtClean="0"/>
          </a:p>
          <a:p>
            <a:pPr eaLnBrk="1" hangingPunct="1">
              <a:lnSpc>
                <a:spcPct val="90000"/>
              </a:lnSpc>
            </a:pPr>
            <a:endParaRPr lang="en-AU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1111250"/>
          </a:xfrm>
        </p:spPr>
        <p:txBody>
          <a:bodyPr/>
          <a:lstStyle/>
          <a:p>
            <a:pPr eaLnBrk="1" hangingPunct="1"/>
            <a:r>
              <a:rPr lang="en-AU" smtClean="0"/>
              <a:t>How we work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dirty="0" smtClean="0"/>
              <a:t>Work closely with partner organisations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Specialise in applied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Action Learning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Cross-disciplinary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Complex Evaluations 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Multiple methods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Inter-agency/Multiple partners/ stakeholders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AU" dirty="0" smtClean="0"/>
          </a:p>
          <a:p>
            <a:pPr eaLnBrk="1" hangingPunct="1">
              <a:lnSpc>
                <a:spcPct val="90000"/>
              </a:lnSpc>
            </a:pPr>
            <a:endParaRPr lang="en-AU" dirty="0" smtClean="0"/>
          </a:p>
          <a:p>
            <a:pPr eaLnBrk="1" hangingPunct="1">
              <a:lnSpc>
                <a:spcPct val="90000"/>
              </a:lnSpc>
            </a:pPr>
            <a:endParaRPr lang="en-A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Current Projects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 err="1" smtClean="0"/>
              <a:t>Wanslea</a:t>
            </a:r>
            <a:r>
              <a:rPr lang="en-AU" dirty="0" smtClean="0"/>
              <a:t> - </a:t>
            </a:r>
            <a:r>
              <a:rPr lang="en-AU" dirty="0" err="1" smtClean="0"/>
              <a:t>Lotterywest</a:t>
            </a:r>
            <a:r>
              <a:rPr lang="en-AU" dirty="0" smtClean="0"/>
              <a:t> Grant </a:t>
            </a:r>
            <a:r>
              <a:rPr lang="en-AU" i="1" dirty="0" smtClean="0"/>
              <a:t>Supporting Children and Young People of Foster Carers</a:t>
            </a:r>
            <a:r>
              <a:rPr lang="en-AU" dirty="0" smtClean="0"/>
              <a:t>, </a:t>
            </a:r>
            <a:r>
              <a:rPr lang="en-AU" dirty="0" err="1" smtClean="0"/>
              <a:t>Wanslea</a:t>
            </a:r>
            <a:r>
              <a:rPr lang="en-AU" dirty="0" smtClean="0"/>
              <a:t> Family Services WA: </a:t>
            </a:r>
          </a:p>
          <a:p>
            <a:r>
              <a:rPr lang="en-AU" dirty="0" smtClean="0"/>
              <a:t>Indigenous Justice Programs, Australian Government: Attorney General’s Department </a:t>
            </a:r>
            <a:r>
              <a:rPr lang="en-AU" i="1" dirty="0" smtClean="0"/>
              <a:t>Evaluation of Community and Night Patrols </a:t>
            </a:r>
            <a:r>
              <a:rPr lang="en-AU" dirty="0" smtClean="0"/>
              <a:t>(In conjunction with </a:t>
            </a:r>
            <a:r>
              <a:rPr lang="en-AU" dirty="0" err="1" smtClean="0"/>
              <a:t>Sellenger</a:t>
            </a:r>
            <a:r>
              <a:rPr lang="en-AU" dirty="0" smtClean="0"/>
              <a:t> Research Centre and the University of New England). </a:t>
            </a:r>
          </a:p>
          <a:p>
            <a:r>
              <a:rPr lang="en-AU" dirty="0" smtClean="0"/>
              <a:t>Australian Learning and Teaching Council</a:t>
            </a:r>
            <a:r>
              <a:rPr lang="en-AU" b="1" dirty="0" smtClean="0"/>
              <a:t>, </a:t>
            </a:r>
            <a:r>
              <a:rPr lang="en-AU" i="1" dirty="0" smtClean="0"/>
              <a:t>Australian Youth Work Education: Curriculum Renewal and a Model for Sustainability for Niche Professions</a:t>
            </a:r>
            <a:r>
              <a:rPr lang="en-AU" dirty="0" smtClean="0"/>
              <a:t>, 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Some Previous Projects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Investigating the social welfare indicators of regional art centres; a pilot study, for the </a:t>
            </a:r>
            <a:r>
              <a:rPr lang="en-AU" i="1" dirty="0" smtClean="0"/>
              <a:t>Department of Indigenous Affairs</a:t>
            </a:r>
            <a:r>
              <a:rPr lang="en-AU" dirty="0" smtClean="0"/>
              <a:t> with support from Edith Cowan University Office of Research and Innovation</a:t>
            </a:r>
          </a:p>
          <a:p>
            <a:r>
              <a:rPr lang="en-AU" dirty="0" smtClean="0"/>
              <a:t>City of Stirling –Evaluation of Reel Connections Program</a:t>
            </a:r>
          </a:p>
          <a:p>
            <a:r>
              <a:rPr lang="en-AU" dirty="0" smtClean="0"/>
              <a:t>Disability Services Commission –Evaluation</a:t>
            </a:r>
          </a:p>
          <a:p>
            <a:pPr eaLnBrk="1" hangingPunct="1"/>
            <a:endParaRPr lang="en-AU" dirty="0" smtClean="0"/>
          </a:p>
          <a:p>
            <a:pPr eaLnBrk="1" hangingPunct="1"/>
            <a:endParaRPr lang="en-A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Types of funding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dirty="0" smtClean="0"/>
              <a:t>Commissioned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Tendered research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Funded by a third party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Funded in partnership with ECU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Funded in partnership with the Australian Research Council </a:t>
            </a:r>
          </a:p>
          <a:p>
            <a:pPr eaLnBrk="1" hangingPunct="1">
              <a:lnSpc>
                <a:spcPct val="90000"/>
              </a:lnSpc>
            </a:pPr>
            <a:endParaRPr lang="en-A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Join us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2192338"/>
            <a:ext cx="8896350" cy="405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dirty="0" smtClean="0"/>
              <a:t>Community partners: Share your ideas with us</a:t>
            </a:r>
          </a:p>
          <a:p>
            <a:pPr eaLnBrk="1" hangingPunct="1">
              <a:lnSpc>
                <a:spcPct val="90000"/>
              </a:lnSpc>
            </a:pPr>
            <a:r>
              <a:rPr lang="en-AU" dirty="0" smtClean="0"/>
              <a:t>Academic staff: Share your expertise with 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Thank you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2192338"/>
            <a:ext cx="8896350" cy="4059237"/>
          </a:xfrm>
        </p:spPr>
        <p:txBody>
          <a:bodyPr/>
          <a:lstStyle/>
          <a:p>
            <a:pPr eaLnBrk="1" hangingPunct="1"/>
            <a:r>
              <a:rPr lang="en-AU" smtClean="0"/>
              <a:t>Any Questions?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722</TotalTime>
  <Words>289</Words>
  <Application>Microsoft Macintosh PowerPoint</Application>
  <PresentationFormat>On-screen Show (4:3)</PresentationFormat>
  <Paragraphs>52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SPIRE</vt:lpstr>
      <vt:lpstr>Who we are</vt:lpstr>
      <vt:lpstr>What we do</vt:lpstr>
      <vt:lpstr>How we work</vt:lpstr>
      <vt:lpstr>Some Current Projects</vt:lpstr>
      <vt:lpstr>Some Previous Projects</vt:lpstr>
      <vt:lpstr>Types of funding</vt:lpstr>
      <vt:lpstr>Join us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Ideology?</dc:title>
  <dc:creator>tcooper</dc:creator>
  <cp:lastModifiedBy>Sharon Smart</cp:lastModifiedBy>
  <cp:revision>13</cp:revision>
  <dcterms:created xsi:type="dcterms:W3CDTF">2006-05-21T02:39:03Z</dcterms:created>
  <dcterms:modified xsi:type="dcterms:W3CDTF">2012-10-26T03:28:02Z</dcterms:modified>
</cp:coreProperties>
</file>